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handoutMasterIdLst>
    <p:handoutMasterId r:id="rId11"/>
  </p:handoutMasterIdLst>
  <p:sldIdLst>
    <p:sldId id="256" r:id="rId3"/>
    <p:sldId id="258" r:id="rId4"/>
    <p:sldId id="257" r:id="rId5"/>
    <p:sldId id="267" r:id="rId6"/>
    <p:sldId id="276" r:id="rId7"/>
    <p:sldId id="261" r:id="rId8"/>
    <p:sldId id="266" r:id="rId9"/>
    <p:sldId id="27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0" d="100"/>
          <a:sy n="60" d="100"/>
        </p:scale>
        <p:origin x="840" y="44"/>
      </p:cViewPr>
      <p:guideLst/>
    </p:cSldViewPr>
  </p:slideViewPr>
  <p:notesTextViewPr>
    <p:cViewPr>
      <p:scale>
        <a:sx n="1" d="1"/>
        <a:sy n="1" d="1"/>
      </p:scale>
      <p:origin x="0" y="0"/>
    </p:cViewPr>
  </p:notesTextViewPr>
  <p:notesViewPr>
    <p:cSldViewPr snapToGrid="0">
      <p:cViewPr varScale="1">
        <p:scale>
          <a:sx n="45" d="100"/>
          <a:sy n="45" d="100"/>
        </p:scale>
        <p:origin x="2760"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17DFE5E-5897-4E96-E26F-9518BBA3D9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492BB7E0-FE4C-A27B-CFB0-5181831A67A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43E6199-D3B2-40A1-A769-C9FFEF36FEBA}" type="datetimeFigureOut">
              <a:rPr lang="en-GB" smtClean="0"/>
              <a:t>13/05/2025</a:t>
            </a:fld>
            <a:endParaRPr lang="en-GB"/>
          </a:p>
        </p:txBody>
      </p:sp>
      <p:sp>
        <p:nvSpPr>
          <p:cNvPr id="4" name="Footer Placeholder 3">
            <a:extLst>
              <a:ext uri="{FF2B5EF4-FFF2-40B4-BE49-F238E27FC236}">
                <a16:creationId xmlns:a16="http://schemas.microsoft.com/office/drawing/2014/main" id="{B639BB57-22C9-2C79-3286-22160B23D6D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C3A9ECB1-1164-9E9A-780B-272F792CBD3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DCB1661-DD8F-4D6C-822B-A1C0BF66B1DA}" type="slidenum">
              <a:rPr lang="en-GB" smtClean="0"/>
              <a:t>‹#›</a:t>
            </a:fld>
            <a:endParaRPr lang="en-GB"/>
          </a:p>
        </p:txBody>
      </p:sp>
    </p:spTree>
    <p:extLst>
      <p:ext uri="{BB962C8B-B14F-4D97-AF65-F5344CB8AC3E}">
        <p14:creationId xmlns:p14="http://schemas.microsoft.com/office/powerpoint/2010/main" val="303138782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FFD19-6594-8F90-A59B-4E7DF4E553D1}"/>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59EBCFD-D1E0-C6D8-D6E7-4274A0F8A52B}"/>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5953B2D-2FB3-D637-4D50-249601E8C91C}"/>
              </a:ext>
            </a:extLst>
          </p:cNvPr>
          <p:cNvSpPr>
            <a:spLocks noGrp="1"/>
          </p:cNvSpPr>
          <p:nvPr>
            <p:ph type="dt" sz="half" idx="10"/>
          </p:nvPr>
        </p:nvSpPr>
        <p:spPr>
          <a:xfrm>
            <a:off x="838200" y="6356350"/>
            <a:ext cx="2743200" cy="365125"/>
          </a:xfrm>
          <a:prstGeom prst="rect">
            <a:avLst/>
          </a:prstGeom>
        </p:spPr>
        <p:txBody>
          <a:bodyPr/>
          <a:lstStyle/>
          <a:p>
            <a:fld id="{787D7650-E1BF-4342-8F0E-E25429270516}" type="datetimeFigureOut">
              <a:rPr lang="en-GB" smtClean="0"/>
              <a:t>13/05/2025</a:t>
            </a:fld>
            <a:endParaRPr lang="en-GB"/>
          </a:p>
        </p:txBody>
      </p:sp>
      <p:sp>
        <p:nvSpPr>
          <p:cNvPr id="5" name="Footer Placeholder 4">
            <a:extLst>
              <a:ext uri="{FF2B5EF4-FFF2-40B4-BE49-F238E27FC236}">
                <a16:creationId xmlns:a16="http://schemas.microsoft.com/office/drawing/2014/main" id="{70240116-022F-4AB9-E193-707F8860BB3C}"/>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75B1A07E-B4E4-CA23-3BC7-1849C7674E79}"/>
              </a:ext>
            </a:extLst>
          </p:cNvPr>
          <p:cNvSpPr>
            <a:spLocks noGrp="1"/>
          </p:cNvSpPr>
          <p:nvPr>
            <p:ph type="sldNum" sz="quarter" idx="12"/>
          </p:nvPr>
        </p:nvSpPr>
        <p:spPr>
          <a:xfrm>
            <a:off x="8610600" y="6356350"/>
            <a:ext cx="2743200" cy="365125"/>
          </a:xfrm>
          <a:prstGeom prst="rect">
            <a:avLst/>
          </a:prstGeom>
        </p:spPr>
        <p:txBody>
          <a:bodyPr/>
          <a:lstStyle/>
          <a:p>
            <a:fld id="{F2C37F58-547C-4C03-88C4-29A1C9BBE439}" type="slidenum">
              <a:rPr lang="en-GB" smtClean="0"/>
              <a:t>‹#›</a:t>
            </a:fld>
            <a:endParaRPr lang="en-GB"/>
          </a:p>
        </p:txBody>
      </p:sp>
    </p:spTree>
    <p:extLst>
      <p:ext uri="{BB962C8B-B14F-4D97-AF65-F5344CB8AC3E}">
        <p14:creationId xmlns:p14="http://schemas.microsoft.com/office/powerpoint/2010/main" val="138640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CD7C32-97D7-0ECE-3FE3-1E89D94CDE02}"/>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DC5E6BC-97F8-4905-84BC-C02888176D86}"/>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BD3A8AE-9347-F18D-77E4-65C0DCBDA860}"/>
              </a:ext>
            </a:extLst>
          </p:cNvPr>
          <p:cNvSpPr>
            <a:spLocks noGrp="1"/>
          </p:cNvSpPr>
          <p:nvPr>
            <p:ph type="dt" sz="half" idx="10"/>
          </p:nvPr>
        </p:nvSpPr>
        <p:spPr>
          <a:xfrm>
            <a:off x="838200" y="6356350"/>
            <a:ext cx="2743200" cy="365125"/>
          </a:xfrm>
          <a:prstGeom prst="rect">
            <a:avLst/>
          </a:prstGeom>
        </p:spPr>
        <p:txBody>
          <a:bodyPr/>
          <a:lstStyle/>
          <a:p>
            <a:fld id="{787D7650-E1BF-4342-8F0E-E25429270516}" type="datetimeFigureOut">
              <a:rPr lang="en-GB" smtClean="0"/>
              <a:t>13/05/2025</a:t>
            </a:fld>
            <a:endParaRPr lang="en-GB"/>
          </a:p>
        </p:txBody>
      </p:sp>
      <p:sp>
        <p:nvSpPr>
          <p:cNvPr id="5" name="Footer Placeholder 4">
            <a:extLst>
              <a:ext uri="{FF2B5EF4-FFF2-40B4-BE49-F238E27FC236}">
                <a16:creationId xmlns:a16="http://schemas.microsoft.com/office/drawing/2014/main" id="{5223F3FB-4BE7-DE6F-AD27-FDCC383B73AF}"/>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70549D5-BCEE-11C0-C4F2-493CC6FAD62C}"/>
              </a:ext>
            </a:extLst>
          </p:cNvPr>
          <p:cNvSpPr>
            <a:spLocks noGrp="1"/>
          </p:cNvSpPr>
          <p:nvPr>
            <p:ph type="sldNum" sz="quarter" idx="12"/>
          </p:nvPr>
        </p:nvSpPr>
        <p:spPr>
          <a:xfrm>
            <a:off x="8610600" y="6356350"/>
            <a:ext cx="2743200" cy="365125"/>
          </a:xfrm>
          <a:prstGeom prst="rect">
            <a:avLst/>
          </a:prstGeom>
        </p:spPr>
        <p:txBody>
          <a:bodyPr/>
          <a:lstStyle/>
          <a:p>
            <a:fld id="{F2C37F58-547C-4C03-88C4-29A1C9BBE439}" type="slidenum">
              <a:rPr lang="en-GB" smtClean="0"/>
              <a:t>‹#›</a:t>
            </a:fld>
            <a:endParaRPr lang="en-GB"/>
          </a:p>
        </p:txBody>
      </p:sp>
    </p:spTree>
    <p:extLst>
      <p:ext uri="{BB962C8B-B14F-4D97-AF65-F5344CB8AC3E}">
        <p14:creationId xmlns:p14="http://schemas.microsoft.com/office/powerpoint/2010/main" val="4110594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1E6D612-F077-261E-C203-9E61817E7FC8}"/>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EAC761E-4DEC-F50F-2C33-97BF53BBE625}"/>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8F273AC-9B86-57C6-44F6-A8A882D57D9D}"/>
              </a:ext>
            </a:extLst>
          </p:cNvPr>
          <p:cNvSpPr>
            <a:spLocks noGrp="1"/>
          </p:cNvSpPr>
          <p:nvPr>
            <p:ph type="dt" sz="half" idx="10"/>
          </p:nvPr>
        </p:nvSpPr>
        <p:spPr>
          <a:xfrm>
            <a:off x="838200" y="6356350"/>
            <a:ext cx="2743200" cy="365125"/>
          </a:xfrm>
          <a:prstGeom prst="rect">
            <a:avLst/>
          </a:prstGeom>
        </p:spPr>
        <p:txBody>
          <a:bodyPr/>
          <a:lstStyle/>
          <a:p>
            <a:fld id="{787D7650-E1BF-4342-8F0E-E25429270516}" type="datetimeFigureOut">
              <a:rPr lang="en-GB" smtClean="0"/>
              <a:t>13/05/2025</a:t>
            </a:fld>
            <a:endParaRPr lang="en-GB"/>
          </a:p>
        </p:txBody>
      </p:sp>
      <p:sp>
        <p:nvSpPr>
          <p:cNvPr id="5" name="Footer Placeholder 4">
            <a:extLst>
              <a:ext uri="{FF2B5EF4-FFF2-40B4-BE49-F238E27FC236}">
                <a16:creationId xmlns:a16="http://schemas.microsoft.com/office/drawing/2014/main" id="{0BF65751-507F-1BAC-6A02-DBF03B494D1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690663A8-7DB2-1D2E-8C65-41ABB546A342}"/>
              </a:ext>
            </a:extLst>
          </p:cNvPr>
          <p:cNvSpPr>
            <a:spLocks noGrp="1"/>
          </p:cNvSpPr>
          <p:nvPr>
            <p:ph type="sldNum" sz="quarter" idx="12"/>
          </p:nvPr>
        </p:nvSpPr>
        <p:spPr>
          <a:xfrm>
            <a:off x="8610600" y="6356350"/>
            <a:ext cx="2743200" cy="365125"/>
          </a:xfrm>
          <a:prstGeom prst="rect">
            <a:avLst/>
          </a:prstGeom>
        </p:spPr>
        <p:txBody>
          <a:bodyPr/>
          <a:lstStyle/>
          <a:p>
            <a:fld id="{F2C37F58-547C-4C03-88C4-29A1C9BBE439}" type="slidenum">
              <a:rPr lang="en-GB" smtClean="0"/>
              <a:t>‹#›</a:t>
            </a:fld>
            <a:endParaRPr lang="en-GB"/>
          </a:p>
        </p:txBody>
      </p:sp>
    </p:spTree>
    <p:extLst>
      <p:ext uri="{BB962C8B-B14F-4D97-AF65-F5344CB8AC3E}">
        <p14:creationId xmlns:p14="http://schemas.microsoft.com/office/powerpoint/2010/main" val="18709146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4697E-0AEE-383E-B8DB-ACF075F1321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AA56E37-BC57-6299-40DB-DC35F7F269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BEFA295-009A-E5DD-DF5B-7B943166DF32}"/>
              </a:ext>
            </a:extLst>
          </p:cNvPr>
          <p:cNvSpPr>
            <a:spLocks noGrp="1"/>
          </p:cNvSpPr>
          <p:nvPr>
            <p:ph type="dt" sz="half" idx="10"/>
          </p:nvPr>
        </p:nvSpPr>
        <p:spPr/>
        <p:txBody>
          <a:bodyPr/>
          <a:lstStyle/>
          <a:p>
            <a:fld id="{BC7CD15E-4787-4DEC-B5DF-68738B1FDD23}" type="datetimeFigureOut">
              <a:rPr lang="en-GB" smtClean="0"/>
              <a:t>13/05/2025</a:t>
            </a:fld>
            <a:endParaRPr lang="en-GB"/>
          </a:p>
        </p:txBody>
      </p:sp>
      <p:sp>
        <p:nvSpPr>
          <p:cNvPr id="5" name="Footer Placeholder 4">
            <a:extLst>
              <a:ext uri="{FF2B5EF4-FFF2-40B4-BE49-F238E27FC236}">
                <a16:creationId xmlns:a16="http://schemas.microsoft.com/office/drawing/2014/main" id="{CFD134A8-26A2-6142-6B1E-CAE960C7E4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CB136A6-D053-C391-A5BB-8081009E8846}"/>
              </a:ext>
            </a:extLst>
          </p:cNvPr>
          <p:cNvSpPr>
            <a:spLocks noGrp="1"/>
          </p:cNvSpPr>
          <p:nvPr>
            <p:ph type="sldNum" sz="quarter" idx="12"/>
          </p:nvPr>
        </p:nvSpPr>
        <p:spPr/>
        <p:txBody>
          <a:bodyPr/>
          <a:lstStyle/>
          <a:p>
            <a:fld id="{AEE47304-C652-479E-AF00-F24F55CF8927}" type="slidenum">
              <a:rPr lang="en-GB" smtClean="0"/>
              <a:t>‹#›</a:t>
            </a:fld>
            <a:endParaRPr lang="en-GB"/>
          </a:p>
        </p:txBody>
      </p:sp>
    </p:spTree>
    <p:extLst>
      <p:ext uri="{BB962C8B-B14F-4D97-AF65-F5344CB8AC3E}">
        <p14:creationId xmlns:p14="http://schemas.microsoft.com/office/powerpoint/2010/main" val="1924847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F0FC0-6A7A-E71A-5BD0-C9EC9274D05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0038053-039A-1F09-9CDC-C9DD4686367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3297927-5EBC-C651-363C-8E2C5DF81C8C}"/>
              </a:ext>
            </a:extLst>
          </p:cNvPr>
          <p:cNvSpPr>
            <a:spLocks noGrp="1"/>
          </p:cNvSpPr>
          <p:nvPr>
            <p:ph type="dt" sz="half" idx="10"/>
          </p:nvPr>
        </p:nvSpPr>
        <p:spPr/>
        <p:txBody>
          <a:bodyPr/>
          <a:lstStyle/>
          <a:p>
            <a:fld id="{BC7CD15E-4787-4DEC-B5DF-68738B1FDD23}" type="datetimeFigureOut">
              <a:rPr lang="en-GB" smtClean="0"/>
              <a:t>13/05/2025</a:t>
            </a:fld>
            <a:endParaRPr lang="en-GB"/>
          </a:p>
        </p:txBody>
      </p:sp>
      <p:sp>
        <p:nvSpPr>
          <p:cNvPr id="5" name="Footer Placeholder 4">
            <a:extLst>
              <a:ext uri="{FF2B5EF4-FFF2-40B4-BE49-F238E27FC236}">
                <a16:creationId xmlns:a16="http://schemas.microsoft.com/office/drawing/2014/main" id="{CD2AA397-BE0B-5B50-FE9F-90D1F65A92E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09C92B7-4BF8-BF52-B66D-F3D4B8FC079A}"/>
              </a:ext>
            </a:extLst>
          </p:cNvPr>
          <p:cNvSpPr>
            <a:spLocks noGrp="1"/>
          </p:cNvSpPr>
          <p:nvPr>
            <p:ph type="sldNum" sz="quarter" idx="12"/>
          </p:nvPr>
        </p:nvSpPr>
        <p:spPr/>
        <p:txBody>
          <a:bodyPr/>
          <a:lstStyle/>
          <a:p>
            <a:fld id="{AEE47304-C652-479E-AF00-F24F55CF8927}" type="slidenum">
              <a:rPr lang="en-GB" smtClean="0"/>
              <a:t>‹#›</a:t>
            </a:fld>
            <a:endParaRPr lang="en-GB"/>
          </a:p>
        </p:txBody>
      </p:sp>
    </p:spTree>
    <p:extLst>
      <p:ext uri="{BB962C8B-B14F-4D97-AF65-F5344CB8AC3E}">
        <p14:creationId xmlns:p14="http://schemas.microsoft.com/office/powerpoint/2010/main" val="1359077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1AC94-F085-3C9B-7107-78B09FEDAE3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206E1E6-7946-DF72-27AC-5A15C68F936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95D8B1B-83CB-B730-6747-30E630E3F263}"/>
              </a:ext>
            </a:extLst>
          </p:cNvPr>
          <p:cNvSpPr>
            <a:spLocks noGrp="1"/>
          </p:cNvSpPr>
          <p:nvPr>
            <p:ph type="dt" sz="half" idx="10"/>
          </p:nvPr>
        </p:nvSpPr>
        <p:spPr/>
        <p:txBody>
          <a:bodyPr/>
          <a:lstStyle/>
          <a:p>
            <a:fld id="{BC7CD15E-4787-4DEC-B5DF-68738B1FDD23}" type="datetimeFigureOut">
              <a:rPr lang="en-GB" smtClean="0"/>
              <a:t>13/05/2025</a:t>
            </a:fld>
            <a:endParaRPr lang="en-GB"/>
          </a:p>
        </p:txBody>
      </p:sp>
      <p:sp>
        <p:nvSpPr>
          <p:cNvPr id="5" name="Footer Placeholder 4">
            <a:extLst>
              <a:ext uri="{FF2B5EF4-FFF2-40B4-BE49-F238E27FC236}">
                <a16:creationId xmlns:a16="http://schemas.microsoft.com/office/drawing/2014/main" id="{1C59C3B7-2146-2BDD-CAB8-3F6D19A9B66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BCAD699-EA70-AB65-C493-315EF1FC4943}"/>
              </a:ext>
            </a:extLst>
          </p:cNvPr>
          <p:cNvSpPr>
            <a:spLocks noGrp="1"/>
          </p:cNvSpPr>
          <p:nvPr>
            <p:ph type="sldNum" sz="quarter" idx="12"/>
          </p:nvPr>
        </p:nvSpPr>
        <p:spPr/>
        <p:txBody>
          <a:bodyPr/>
          <a:lstStyle/>
          <a:p>
            <a:fld id="{AEE47304-C652-479E-AF00-F24F55CF8927}" type="slidenum">
              <a:rPr lang="en-GB" smtClean="0"/>
              <a:t>‹#›</a:t>
            </a:fld>
            <a:endParaRPr lang="en-GB"/>
          </a:p>
        </p:txBody>
      </p:sp>
    </p:spTree>
    <p:extLst>
      <p:ext uri="{BB962C8B-B14F-4D97-AF65-F5344CB8AC3E}">
        <p14:creationId xmlns:p14="http://schemas.microsoft.com/office/powerpoint/2010/main" val="35749543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3285E-33EB-5A04-07D3-CEC36DFAF0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D13D5C2-D847-37F3-1EA8-CB8981C91C2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FE6F2F6-AE02-77C3-F550-A58B609E07F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4A41915-AD82-E5F4-44E0-D9724653494C}"/>
              </a:ext>
            </a:extLst>
          </p:cNvPr>
          <p:cNvSpPr>
            <a:spLocks noGrp="1"/>
          </p:cNvSpPr>
          <p:nvPr>
            <p:ph type="dt" sz="half" idx="10"/>
          </p:nvPr>
        </p:nvSpPr>
        <p:spPr/>
        <p:txBody>
          <a:bodyPr/>
          <a:lstStyle/>
          <a:p>
            <a:fld id="{BC7CD15E-4787-4DEC-B5DF-68738B1FDD23}" type="datetimeFigureOut">
              <a:rPr lang="en-GB" smtClean="0"/>
              <a:t>13/05/2025</a:t>
            </a:fld>
            <a:endParaRPr lang="en-GB"/>
          </a:p>
        </p:txBody>
      </p:sp>
      <p:sp>
        <p:nvSpPr>
          <p:cNvPr id="6" name="Footer Placeholder 5">
            <a:extLst>
              <a:ext uri="{FF2B5EF4-FFF2-40B4-BE49-F238E27FC236}">
                <a16:creationId xmlns:a16="http://schemas.microsoft.com/office/drawing/2014/main" id="{2CA6E3D9-B917-1088-DA9A-9AC3096F9C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E13BA05-C3E4-831E-6139-10B1B8AF0BAC}"/>
              </a:ext>
            </a:extLst>
          </p:cNvPr>
          <p:cNvSpPr>
            <a:spLocks noGrp="1"/>
          </p:cNvSpPr>
          <p:nvPr>
            <p:ph type="sldNum" sz="quarter" idx="12"/>
          </p:nvPr>
        </p:nvSpPr>
        <p:spPr/>
        <p:txBody>
          <a:bodyPr/>
          <a:lstStyle/>
          <a:p>
            <a:fld id="{AEE47304-C652-479E-AF00-F24F55CF8927}" type="slidenum">
              <a:rPr lang="en-GB" smtClean="0"/>
              <a:t>‹#›</a:t>
            </a:fld>
            <a:endParaRPr lang="en-GB"/>
          </a:p>
        </p:txBody>
      </p:sp>
    </p:spTree>
    <p:extLst>
      <p:ext uri="{BB962C8B-B14F-4D97-AF65-F5344CB8AC3E}">
        <p14:creationId xmlns:p14="http://schemas.microsoft.com/office/powerpoint/2010/main" val="3009710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CDC3F-7842-9D03-9E4F-6B99734F8D1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5A8D10C-F9DB-5249-011F-E3F3F98DDF5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4926AFF-7ADB-B3C5-2C24-253036BAF43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093C8BA-7769-C183-2916-6360D1BD5E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BAB520D-F8D2-7580-358A-DCD868FF09B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E23C63F-7789-4B74-57A4-701BAE2A532D}"/>
              </a:ext>
            </a:extLst>
          </p:cNvPr>
          <p:cNvSpPr>
            <a:spLocks noGrp="1"/>
          </p:cNvSpPr>
          <p:nvPr>
            <p:ph type="dt" sz="half" idx="10"/>
          </p:nvPr>
        </p:nvSpPr>
        <p:spPr/>
        <p:txBody>
          <a:bodyPr/>
          <a:lstStyle/>
          <a:p>
            <a:fld id="{BC7CD15E-4787-4DEC-B5DF-68738B1FDD23}" type="datetimeFigureOut">
              <a:rPr lang="en-GB" smtClean="0"/>
              <a:t>13/05/2025</a:t>
            </a:fld>
            <a:endParaRPr lang="en-GB"/>
          </a:p>
        </p:txBody>
      </p:sp>
      <p:sp>
        <p:nvSpPr>
          <p:cNvPr id="8" name="Footer Placeholder 7">
            <a:extLst>
              <a:ext uri="{FF2B5EF4-FFF2-40B4-BE49-F238E27FC236}">
                <a16:creationId xmlns:a16="http://schemas.microsoft.com/office/drawing/2014/main" id="{1E05CF88-EF09-64FA-7001-1191A6B2383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CDDF37C-98CD-F4FC-140F-21E536E9A600}"/>
              </a:ext>
            </a:extLst>
          </p:cNvPr>
          <p:cNvSpPr>
            <a:spLocks noGrp="1"/>
          </p:cNvSpPr>
          <p:nvPr>
            <p:ph type="sldNum" sz="quarter" idx="12"/>
          </p:nvPr>
        </p:nvSpPr>
        <p:spPr/>
        <p:txBody>
          <a:bodyPr/>
          <a:lstStyle/>
          <a:p>
            <a:fld id="{AEE47304-C652-479E-AF00-F24F55CF8927}" type="slidenum">
              <a:rPr lang="en-GB" smtClean="0"/>
              <a:t>‹#›</a:t>
            </a:fld>
            <a:endParaRPr lang="en-GB"/>
          </a:p>
        </p:txBody>
      </p:sp>
    </p:spTree>
    <p:extLst>
      <p:ext uri="{BB962C8B-B14F-4D97-AF65-F5344CB8AC3E}">
        <p14:creationId xmlns:p14="http://schemas.microsoft.com/office/powerpoint/2010/main" val="5824525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F59F3-EED7-A5CE-F422-8374B5AEA79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0D29F0F-9FE4-B518-D0FD-1C73800B6C59}"/>
              </a:ext>
            </a:extLst>
          </p:cNvPr>
          <p:cNvSpPr>
            <a:spLocks noGrp="1"/>
          </p:cNvSpPr>
          <p:nvPr>
            <p:ph type="dt" sz="half" idx="10"/>
          </p:nvPr>
        </p:nvSpPr>
        <p:spPr/>
        <p:txBody>
          <a:bodyPr/>
          <a:lstStyle/>
          <a:p>
            <a:fld id="{BC7CD15E-4787-4DEC-B5DF-68738B1FDD23}" type="datetimeFigureOut">
              <a:rPr lang="en-GB" smtClean="0"/>
              <a:t>13/05/2025</a:t>
            </a:fld>
            <a:endParaRPr lang="en-GB"/>
          </a:p>
        </p:txBody>
      </p:sp>
      <p:sp>
        <p:nvSpPr>
          <p:cNvPr id="4" name="Footer Placeholder 3">
            <a:extLst>
              <a:ext uri="{FF2B5EF4-FFF2-40B4-BE49-F238E27FC236}">
                <a16:creationId xmlns:a16="http://schemas.microsoft.com/office/drawing/2014/main" id="{26E19585-6BD5-4DA5-8CB9-42D3CCF71FC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7F4FF4E-FEC6-1BC5-ECE4-50B81E34D7F5}"/>
              </a:ext>
            </a:extLst>
          </p:cNvPr>
          <p:cNvSpPr>
            <a:spLocks noGrp="1"/>
          </p:cNvSpPr>
          <p:nvPr>
            <p:ph type="sldNum" sz="quarter" idx="12"/>
          </p:nvPr>
        </p:nvSpPr>
        <p:spPr/>
        <p:txBody>
          <a:bodyPr/>
          <a:lstStyle/>
          <a:p>
            <a:fld id="{AEE47304-C652-479E-AF00-F24F55CF8927}" type="slidenum">
              <a:rPr lang="en-GB" smtClean="0"/>
              <a:t>‹#›</a:t>
            </a:fld>
            <a:endParaRPr lang="en-GB"/>
          </a:p>
        </p:txBody>
      </p:sp>
    </p:spTree>
    <p:extLst>
      <p:ext uri="{BB962C8B-B14F-4D97-AF65-F5344CB8AC3E}">
        <p14:creationId xmlns:p14="http://schemas.microsoft.com/office/powerpoint/2010/main" val="23643055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84FB855-4C08-25D0-078F-DE6E51502FF6}"/>
              </a:ext>
            </a:extLst>
          </p:cNvPr>
          <p:cNvSpPr>
            <a:spLocks noGrp="1"/>
          </p:cNvSpPr>
          <p:nvPr>
            <p:ph type="dt" sz="half" idx="10"/>
          </p:nvPr>
        </p:nvSpPr>
        <p:spPr/>
        <p:txBody>
          <a:bodyPr/>
          <a:lstStyle/>
          <a:p>
            <a:fld id="{BC7CD15E-4787-4DEC-B5DF-68738B1FDD23}" type="datetimeFigureOut">
              <a:rPr lang="en-GB" smtClean="0"/>
              <a:t>13/05/2025</a:t>
            </a:fld>
            <a:endParaRPr lang="en-GB"/>
          </a:p>
        </p:txBody>
      </p:sp>
      <p:sp>
        <p:nvSpPr>
          <p:cNvPr id="3" name="Footer Placeholder 2">
            <a:extLst>
              <a:ext uri="{FF2B5EF4-FFF2-40B4-BE49-F238E27FC236}">
                <a16:creationId xmlns:a16="http://schemas.microsoft.com/office/drawing/2014/main" id="{3FB6DFF0-1C29-3F0A-5772-73266CD1217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E001E11-8AEA-EAB3-80A5-56FBDAD4024C}"/>
              </a:ext>
            </a:extLst>
          </p:cNvPr>
          <p:cNvSpPr>
            <a:spLocks noGrp="1"/>
          </p:cNvSpPr>
          <p:nvPr>
            <p:ph type="sldNum" sz="quarter" idx="12"/>
          </p:nvPr>
        </p:nvSpPr>
        <p:spPr/>
        <p:txBody>
          <a:bodyPr/>
          <a:lstStyle/>
          <a:p>
            <a:fld id="{AEE47304-C652-479E-AF00-F24F55CF8927}" type="slidenum">
              <a:rPr lang="en-GB" smtClean="0"/>
              <a:t>‹#›</a:t>
            </a:fld>
            <a:endParaRPr lang="en-GB"/>
          </a:p>
        </p:txBody>
      </p:sp>
    </p:spTree>
    <p:extLst>
      <p:ext uri="{BB962C8B-B14F-4D97-AF65-F5344CB8AC3E}">
        <p14:creationId xmlns:p14="http://schemas.microsoft.com/office/powerpoint/2010/main" val="18622096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C1453-FDA6-CA23-E963-B7DA44691A9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BC0974D-CD35-8213-138F-12E5C6560A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2EAFD06-1328-397E-E548-225961E768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91FF589-DB8C-1A97-7081-9C51A3E3D987}"/>
              </a:ext>
            </a:extLst>
          </p:cNvPr>
          <p:cNvSpPr>
            <a:spLocks noGrp="1"/>
          </p:cNvSpPr>
          <p:nvPr>
            <p:ph type="dt" sz="half" idx="10"/>
          </p:nvPr>
        </p:nvSpPr>
        <p:spPr/>
        <p:txBody>
          <a:bodyPr/>
          <a:lstStyle/>
          <a:p>
            <a:fld id="{BC7CD15E-4787-4DEC-B5DF-68738B1FDD23}" type="datetimeFigureOut">
              <a:rPr lang="en-GB" smtClean="0"/>
              <a:t>13/05/2025</a:t>
            </a:fld>
            <a:endParaRPr lang="en-GB"/>
          </a:p>
        </p:txBody>
      </p:sp>
      <p:sp>
        <p:nvSpPr>
          <p:cNvPr id="6" name="Footer Placeholder 5">
            <a:extLst>
              <a:ext uri="{FF2B5EF4-FFF2-40B4-BE49-F238E27FC236}">
                <a16:creationId xmlns:a16="http://schemas.microsoft.com/office/drawing/2014/main" id="{E4A3B89A-52DE-44E4-5035-6E00FAECA8E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89E5C06-C176-BA2F-5CDF-0F8D01B69671}"/>
              </a:ext>
            </a:extLst>
          </p:cNvPr>
          <p:cNvSpPr>
            <a:spLocks noGrp="1"/>
          </p:cNvSpPr>
          <p:nvPr>
            <p:ph type="sldNum" sz="quarter" idx="12"/>
          </p:nvPr>
        </p:nvSpPr>
        <p:spPr/>
        <p:txBody>
          <a:bodyPr/>
          <a:lstStyle/>
          <a:p>
            <a:fld id="{AEE47304-C652-479E-AF00-F24F55CF8927}" type="slidenum">
              <a:rPr lang="en-GB" smtClean="0"/>
              <a:t>‹#›</a:t>
            </a:fld>
            <a:endParaRPr lang="en-GB"/>
          </a:p>
        </p:txBody>
      </p:sp>
    </p:spTree>
    <p:extLst>
      <p:ext uri="{BB962C8B-B14F-4D97-AF65-F5344CB8AC3E}">
        <p14:creationId xmlns:p14="http://schemas.microsoft.com/office/powerpoint/2010/main" val="2966211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1E4F5-2D95-A95B-7F9D-E7F3490D9F25}"/>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6C33683-24B1-44F8-F2FF-56A33C8C10F7}"/>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B1B7171-407B-6FA1-A6A6-36050CAC37D2}"/>
              </a:ext>
            </a:extLst>
          </p:cNvPr>
          <p:cNvSpPr>
            <a:spLocks noGrp="1"/>
          </p:cNvSpPr>
          <p:nvPr>
            <p:ph type="dt" sz="half" idx="10"/>
          </p:nvPr>
        </p:nvSpPr>
        <p:spPr>
          <a:xfrm>
            <a:off x="838200" y="6356350"/>
            <a:ext cx="2743200" cy="365125"/>
          </a:xfrm>
          <a:prstGeom prst="rect">
            <a:avLst/>
          </a:prstGeom>
        </p:spPr>
        <p:txBody>
          <a:bodyPr/>
          <a:lstStyle/>
          <a:p>
            <a:fld id="{787D7650-E1BF-4342-8F0E-E25429270516}" type="datetimeFigureOut">
              <a:rPr lang="en-GB" smtClean="0"/>
              <a:t>13/05/2025</a:t>
            </a:fld>
            <a:endParaRPr lang="en-GB"/>
          </a:p>
        </p:txBody>
      </p:sp>
      <p:sp>
        <p:nvSpPr>
          <p:cNvPr id="5" name="Footer Placeholder 4">
            <a:extLst>
              <a:ext uri="{FF2B5EF4-FFF2-40B4-BE49-F238E27FC236}">
                <a16:creationId xmlns:a16="http://schemas.microsoft.com/office/drawing/2014/main" id="{2C9B221C-D7A8-FA82-2071-BBF37E1B9462}"/>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E4F0F2E5-1DFF-387F-3C84-C636E833C46A}"/>
              </a:ext>
            </a:extLst>
          </p:cNvPr>
          <p:cNvSpPr>
            <a:spLocks noGrp="1"/>
          </p:cNvSpPr>
          <p:nvPr>
            <p:ph type="sldNum" sz="quarter" idx="12"/>
          </p:nvPr>
        </p:nvSpPr>
        <p:spPr>
          <a:xfrm>
            <a:off x="8610600" y="6356350"/>
            <a:ext cx="2743200" cy="365125"/>
          </a:xfrm>
          <a:prstGeom prst="rect">
            <a:avLst/>
          </a:prstGeom>
        </p:spPr>
        <p:txBody>
          <a:bodyPr/>
          <a:lstStyle/>
          <a:p>
            <a:fld id="{F2C37F58-547C-4C03-88C4-29A1C9BBE439}" type="slidenum">
              <a:rPr lang="en-GB" smtClean="0"/>
              <a:t>‹#›</a:t>
            </a:fld>
            <a:endParaRPr lang="en-GB"/>
          </a:p>
        </p:txBody>
      </p:sp>
    </p:spTree>
    <p:extLst>
      <p:ext uri="{BB962C8B-B14F-4D97-AF65-F5344CB8AC3E}">
        <p14:creationId xmlns:p14="http://schemas.microsoft.com/office/powerpoint/2010/main" val="13122514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2A429-0062-51B7-180C-CB241DE667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4F9231A-89D5-D2E1-9CEE-25C6EFC2B66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D8659C5-C8E8-22F2-0342-721EA11811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3989C1-29E2-69B1-5D92-A7662C6B79C9}"/>
              </a:ext>
            </a:extLst>
          </p:cNvPr>
          <p:cNvSpPr>
            <a:spLocks noGrp="1"/>
          </p:cNvSpPr>
          <p:nvPr>
            <p:ph type="dt" sz="half" idx="10"/>
          </p:nvPr>
        </p:nvSpPr>
        <p:spPr/>
        <p:txBody>
          <a:bodyPr/>
          <a:lstStyle/>
          <a:p>
            <a:fld id="{BC7CD15E-4787-4DEC-B5DF-68738B1FDD23}" type="datetimeFigureOut">
              <a:rPr lang="en-GB" smtClean="0"/>
              <a:t>13/05/2025</a:t>
            </a:fld>
            <a:endParaRPr lang="en-GB"/>
          </a:p>
        </p:txBody>
      </p:sp>
      <p:sp>
        <p:nvSpPr>
          <p:cNvPr id="6" name="Footer Placeholder 5">
            <a:extLst>
              <a:ext uri="{FF2B5EF4-FFF2-40B4-BE49-F238E27FC236}">
                <a16:creationId xmlns:a16="http://schemas.microsoft.com/office/drawing/2014/main" id="{B0B0A483-C92A-DFC2-EA29-79FA642C970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4C49480-67B0-A194-3F78-A363767D489B}"/>
              </a:ext>
            </a:extLst>
          </p:cNvPr>
          <p:cNvSpPr>
            <a:spLocks noGrp="1"/>
          </p:cNvSpPr>
          <p:nvPr>
            <p:ph type="sldNum" sz="quarter" idx="12"/>
          </p:nvPr>
        </p:nvSpPr>
        <p:spPr/>
        <p:txBody>
          <a:bodyPr/>
          <a:lstStyle/>
          <a:p>
            <a:fld id="{AEE47304-C652-479E-AF00-F24F55CF8927}" type="slidenum">
              <a:rPr lang="en-GB" smtClean="0"/>
              <a:t>‹#›</a:t>
            </a:fld>
            <a:endParaRPr lang="en-GB"/>
          </a:p>
        </p:txBody>
      </p:sp>
    </p:spTree>
    <p:extLst>
      <p:ext uri="{BB962C8B-B14F-4D97-AF65-F5344CB8AC3E}">
        <p14:creationId xmlns:p14="http://schemas.microsoft.com/office/powerpoint/2010/main" val="34348387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E020C-A0C3-5316-123E-0DDACC704FD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22A65AA-8943-4F0B-8FB6-E1055489438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048BCE-ECF9-E5D6-72DB-E65DB00DBA7E}"/>
              </a:ext>
            </a:extLst>
          </p:cNvPr>
          <p:cNvSpPr>
            <a:spLocks noGrp="1"/>
          </p:cNvSpPr>
          <p:nvPr>
            <p:ph type="dt" sz="half" idx="10"/>
          </p:nvPr>
        </p:nvSpPr>
        <p:spPr/>
        <p:txBody>
          <a:bodyPr/>
          <a:lstStyle/>
          <a:p>
            <a:fld id="{BC7CD15E-4787-4DEC-B5DF-68738B1FDD23}" type="datetimeFigureOut">
              <a:rPr lang="en-GB" smtClean="0"/>
              <a:t>13/05/2025</a:t>
            </a:fld>
            <a:endParaRPr lang="en-GB"/>
          </a:p>
        </p:txBody>
      </p:sp>
      <p:sp>
        <p:nvSpPr>
          <p:cNvPr id="5" name="Footer Placeholder 4">
            <a:extLst>
              <a:ext uri="{FF2B5EF4-FFF2-40B4-BE49-F238E27FC236}">
                <a16:creationId xmlns:a16="http://schemas.microsoft.com/office/drawing/2014/main" id="{2A00E30B-4268-9098-BF7D-84D02E5A7AE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18DD9D-25E1-66D5-1328-DDDF6ECE18B6}"/>
              </a:ext>
            </a:extLst>
          </p:cNvPr>
          <p:cNvSpPr>
            <a:spLocks noGrp="1"/>
          </p:cNvSpPr>
          <p:nvPr>
            <p:ph type="sldNum" sz="quarter" idx="12"/>
          </p:nvPr>
        </p:nvSpPr>
        <p:spPr/>
        <p:txBody>
          <a:bodyPr/>
          <a:lstStyle/>
          <a:p>
            <a:fld id="{AEE47304-C652-479E-AF00-F24F55CF8927}" type="slidenum">
              <a:rPr lang="en-GB" smtClean="0"/>
              <a:t>‹#›</a:t>
            </a:fld>
            <a:endParaRPr lang="en-GB"/>
          </a:p>
        </p:txBody>
      </p:sp>
    </p:spTree>
    <p:extLst>
      <p:ext uri="{BB962C8B-B14F-4D97-AF65-F5344CB8AC3E}">
        <p14:creationId xmlns:p14="http://schemas.microsoft.com/office/powerpoint/2010/main" val="9078469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8F201F7-1D57-1C45-0390-5879F583354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5F477A1-60C1-9B8A-36DC-5027593ABDF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097771D-9535-EF01-D344-F4428ED6F3C5}"/>
              </a:ext>
            </a:extLst>
          </p:cNvPr>
          <p:cNvSpPr>
            <a:spLocks noGrp="1"/>
          </p:cNvSpPr>
          <p:nvPr>
            <p:ph type="dt" sz="half" idx="10"/>
          </p:nvPr>
        </p:nvSpPr>
        <p:spPr/>
        <p:txBody>
          <a:bodyPr/>
          <a:lstStyle/>
          <a:p>
            <a:fld id="{BC7CD15E-4787-4DEC-B5DF-68738B1FDD23}" type="datetimeFigureOut">
              <a:rPr lang="en-GB" smtClean="0"/>
              <a:t>13/05/2025</a:t>
            </a:fld>
            <a:endParaRPr lang="en-GB"/>
          </a:p>
        </p:txBody>
      </p:sp>
      <p:sp>
        <p:nvSpPr>
          <p:cNvPr id="5" name="Footer Placeholder 4">
            <a:extLst>
              <a:ext uri="{FF2B5EF4-FFF2-40B4-BE49-F238E27FC236}">
                <a16:creationId xmlns:a16="http://schemas.microsoft.com/office/drawing/2014/main" id="{494E4245-4673-7D8B-253F-1DE178510A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BCE64A-BC55-961C-556D-E56CD8678D43}"/>
              </a:ext>
            </a:extLst>
          </p:cNvPr>
          <p:cNvSpPr>
            <a:spLocks noGrp="1"/>
          </p:cNvSpPr>
          <p:nvPr>
            <p:ph type="sldNum" sz="quarter" idx="12"/>
          </p:nvPr>
        </p:nvSpPr>
        <p:spPr/>
        <p:txBody>
          <a:bodyPr/>
          <a:lstStyle/>
          <a:p>
            <a:fld id="{AEE47304-C652-479E-AF00-F24F55CF8927}" type="slidenum">
              <a:rPr lang="en-GB" smtClean="0"/>
              <a:t>‹#›</a:t>
            </a:fld>
            <a:endParaRPr lang="en-GB"/>
          </a:p>
        </p:txBody>
      </p:sp>
    </p:spTree>
    <p:extLst>
      <p:ext uri="{BB962C8B-B14F-4D97-AF65-F5344CB8AC3E}">
        <p14:creationId xmlns:p14="http://schemas.microsoft.com/office/powerpoint/2010/main" val="2762948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B2D02-4D67-5F3E-2A86-AFA15240EB5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D6F5AAF-050F-39E5-7C13-B2C47A85DEC4}"/>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48367E2-4E8E-019D-0E26-CD2A20E18E8C}"/>
              </a:ext>
            </a:extLst>
          </p:cNvPr>
          <p:cNvSpPr>
            <a:spLocks noGrp="1"/>
          </p:cNvSpPr>
          <p:nvPr>
            <p:ph type="dt" sz="half" idx="10"/>
          </p:nvPr>
        </p:nvSpPr>
        <p:spPr>
          <a:xfrm>
            <a:off x="838200" y="6356350"/>
            <a:ext cx="2743200" cy="365125"/>
          </a:xfrm>
          <a:prstGeom prst="rect">
            <a:avLst/>
          </a:prstGeom>
        </p:spPr>
        <p:txBody>
          <a:bodyPr/>
          <a:lstStyle/>
          <a:p>
            <a:fld id="{787D7650-E1BF-4342-8F0E-E25429270516}" type="datetimeFigureOut">
              <a:rPr lang="en-GB" smtClean="0"/>
              <a:t>13/05/2025</a:t>
            </a:fld>
            <a:endParaRPr lang="en-GB"/>
          </a:p>
        </p:txBody>
      </p:sp>
      <p:sp>
        <p:nvSpPr>
          <p:cNvPr id="5" name="Footer Placeholder 4">
            <a:extLst>
              <a:ext uri="{FF2B5EF4-FFF2-40B4-BE49-F238E27FC236}">
                <a16:creationId xmlns:a16="http://schemas.microsoft.com/office/drawing/2014/main" id="{D62E1BA7-5E59-CAA2-C5D1-27B81D2254B2}"/>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B8CA349C-2670-2605-EAE2-9F1E94BF1B6D}"/>
              </a:ext>
            </a:extLst>
          </p:cNvPr>
          <p:cNvSpPr>
            <a:spLocks noGrp="1"/>
          </p:cNvSpPr>
          <p:nvPr>
            <p:ph type="sldNum" sz="quarter" idx="12"/>
          </p:nvPr>
        </p:nvSpPr>
        <p:spPr>
          <a:xfrm>
            <a:off x="8610600" y="6356350"/>
            <a:ext cx="2743200" cy="365125"/>
          </a:xfrm>
          <a:prstGeom prst="rect">
            <a:avLst/>
          </a:prstGeom>
        </p:spPr>
        <p:txBody>
          <a:bodyPr/>
          <a:lstStyle/>
          <a:p>
            <a:fld id="{F2C37F58-547C-4C03-88C4-29A1C9BBE439}" type="slidenum">
              <a:rPr lang="en-GB" smtClean="0"/>
              <a:t>‹#›</a:t>
            </a:fld>
            <a:endParaRPr lang="en-GB"/>
          </a:p>
        </p:txBody>
      </p:sp>
    </p:spTree>
    <p:extLst>
      <p:ext uri="{BB962C8B-B14F-4D97-AF65-F5344CB8AC3E}">
        <p14:creationId xmlns:p14="http://schemas.microsoft.com/office/powerpoint/2010/main" val="2041814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E65ED-D267-5663-5A0D-CD275324075F}"/>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8C25B6E-26E9-756F-BB9E-21697A43443B}"/>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E4BD4A7-F7BC-A814-6FF9-DD4504E484D0}"/>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E59FA4C-034E-7809-D9DC-AF738330FC26}"/>
              </a:ext>
            </a:extLst>
          </p:cNvPr>
          <p:cNvSpPr>
            <a:spLocks noGrp="1"/>
          </p:cNvSpPr>
          <p:nvPr>
            <p:ph type="dt" sz="half" idx="10"/>
          </p:nvPr>
        </p:nvSpPr>
        <p:spPr>
          <a:xfrm>
            <a:off x="838200" y="6356350"/>
            <a:ext cx="2743200" cy="365125"/>
          </a:xfrm>
          <a:prstGeom prst="rect">
            <a:avLst/>
          </a:prstGeom>
        </p:spPr>
        <p:txBody>
          <a:bodyPr/>
          <a:lstStyle/>
          <a:p>
            <a:fld id="{787D7650-E1BF-4342-8F0E-E25429270516}" type="datetimeFigureOut">
              <a:rPr lang="en-GB" smtClean="0"/>
              <a:t>13/05/2025</a:t>
            </a:fld>
            <a:endParaRPr lang="en-GB"/>
          </a:p>
        </p:txBody>
      </p:sp>
      <p:sp>
        <p:nvSpPr>
          <p:cNvPr id="6" name="Footer Placeholder 5">
            <a:extLst>
              <a:ext uri="{FF2B5EF4-FFF2-40B4-BE49-F238E27FC236}">
                <a16:creationId xmlns:a16="http://schemas.microsoft.com/office/drawing/2014/main" id="{FF1784A8-22D6-1D9A-8374-833C3E820816}"/>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36EB38CD-4AE6-FCDB-ADEE-3A9C6ED165E4}"/>
              </a:ext>
            </a:extLst>
          </p:cNvPr>
          <p:cNvSpPr>
            <a:spLocks noGrp="1"/>
          </p:cNvSpPr>
          <p:nvPr>
            <p:ph type="sldNum" sz="quarter" idx="12"/>
          </p:nvPr>
        </p:nvSpPr>
        <p:spPr>
          <a:xfrm>
            <a:off x="8610600" y="6356350"/>
            <a:ext cx="2743200" cy="365125"/>
          </a:xfrm>
          <a:prstGeom prst="rect">
            <a:avLst/>
          </a:prstGeom>
        </p:spPr>
        <p:txBody>
          <a:bodyPr/>
          <a:lstStyle/>
          <a:p>
            <a:fld id="{F2C37F58-547C-4C03-88C4-29A1C9BBE439}" type="slidenum">
              <a:rPr lang="en-GB" smtClean="0"/>
              <a:t>‹#›</a:t>
            </a:fld>
            <a:endParaRPr lang="en-GB"/>
          </a:p>
        </p:txBody>
      </p:sp>
    </p:spTree>
    <p:extLst>
      <p:ext uri="{BB962C8B-B14F-4D97-AF65-F5344CB8AC3E}">
        <p14:creationId xmlns:p14="http://schemas.microsoft.com/office/powerpoint/2010/main" val="1523084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3640E-F934-1B24-FE13-EACE853AA9D3}"/>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6878AE8-F0B6-167A-0AE0-624BE0E42AF8}"/>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21FD1F9-AC6E-6107-958F-703D7015CFD4}"/>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DD7041B-BE82-8A08-0EFC-1F391DE47EC4}"/>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2DB074F-4EDF-E4B7-5ADA-F6AA4D2AABB7}"/>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20111C4-D996-FA11-6DEB-C04F297805F0}"/>
              </a:ext>
            </a:extLst>
          </p:cNvPr>
          <p:cNvSpPr>
            <a:spLocks noGrp="1"/>
          </p:cNvSpPr>
          <p:nvPr>
            <p:ph type="dt" sz="half" idx="10"/>
          </p:nvPr>
        </p:nvSpPr>
        <p:spPr>
          <a:xfrm>
            <a:off x="838200" y="6356350"/>
            <a:ext cx="2743200" cy="365125"/>
          </a:xfrm>
          <a:prstGeom prst="rect">
            <a:avLst/>
          </a:prstGeom>
        </p:spPr>
        <p:txBody>
          <a:bodyPr/>
          <a:lstStyle/>
          <a:p>
            <a:fld id="{787D7650-E1BF-4342-8F0E-E25429270516}" type="datetimeFigureOut">
              <a:rPr lang="en-GB" smtClean="0"/>
              <a:t>13/05/2025</a:t>
            </a:fld>
            <a:endParaRPr lang="en-GB"/>
          </a:p>
        </p:txBody>
      </p:sp>
      <p:sp>
        <p:nvSpPr>
          <p:cNvPr id="8" name="Footer Placeholder 7">
            <a:extLst>
              <a:ext uri="{FF2B5EF4-FFF2-40B4-BE49-F238E27FC236}">
                <a16:creationId xmlns:a16="http://schemas.microsoft.com/office/drawing/2014/main" id="{A516AEA2-E754-85F8-73E3-8358F8EC1C7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65C901E7-9568-65D3-B728-125A6C50BA7F}"/>
              </a:ext>
            </a:extLst>
          </p:cNvPr>
          <p:cNvSpPr>
            <a:spLocks noGrp="1"/>
          </p:cNvSpPr>
          <p:nvPr>
            <p:ph type="sldNum" sz="quarter" idx="12"/>
          </p:nvPr>
        </p:nvSpPr>
        <p:spPr>
          <a:xfrm>
            <a:off x="8610600" y="6356350"/>
            <a:ext cx="2743200" cy="365125"/>
          </a:xfrm>
          <a:prstGeom prst="rect">
            <a:avLst/>
          </a:prstGeom>
        </p:spPr>
        <p:txBody>
          <a:bodyPr/>
          <a:lstStyle/>
          <a:p>
            <a:fld id="{F2C37F58-547C-4C03-88C4-29A1C9BBE439}" type="slidenum">
              <a:rPr lang="en-GB" smtClean="0"/>
              <a:t>‹#›</a:t>
            </a:fld>
            <a:endParaRPr lang="en-GB"/>
          </a:p>
        </p:txBody>
      </p:sp>
    </p:spTree>
    <p:extLst>
      <p:ext uri="{BB962C8B-B14F-4D97-AF65-F5344CB8AC3E}">
        <p14:creationId xmlns:p14="http://schemas.microsoft.com/office/powerpoint/2010/main" val="3819642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55454-5887-DB44-0B9B-B014A104D534}"/>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84BE011-D702-53AB-2EA0-AAB03474A45E}"/>
              </a:ext>
            </a:extLst>
          </p:cNvPr>
          <p:cNvSpPr>
            <a:spLocks noGrp="1"/>
          </p:cNvSpPr>
          <p:nvPr>
            <p:ph type="dt" sz="half" idx="10"/>
          </p:nvPr>
        </p:nvSpPr>
        <p:spPr>
          <a:xfrm>
            <a:off x="838200" y="6356350"/>
            <a:ext cx="2743200" cy="365125"/>
          </a:xfrm>
          <a:prstGeom prst="rect">
            <a:avLst/>
          </a:prstGeom>
        </p:spPr>
        <p:txBody>
          <a:bodyPr/>
          <a:lstStyle/>
          <a:p>
            <a:fld id="{787D7650-E1BF-4342-8F0E-E25429270516}" type="datetimeFigureOut">
              <a:rPr lang="en-GB" smtClean="0"/>
              <a:t>13/05/2025</a:t>
            </a:fld>
            <a:endParaRPr lang="en-GB"/>
          </a:p>
        </p:txBody>
      </p:sp>
      <p:sp>
        <p:nvSpPr>
          <p:cNvPr id="4" name="Footer Placeholder 3">
            <a:extLst>
              <a:ext uri="{FF2B5EF4-FFF2-40B4-BE49-F238E27FC236}">
                <a16:creationId xmlns:a16="http://schemas.microsoft.com/office/drawing/2014/main" id="{B7D2B167-4145-677A-3F22-889E9EB8EEA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A3FC9489-3AC0-0826-ED13-E539E5DAD06E}"/>
              </a:ext>
            </a:extLst>
          </p:cNvPr>
          <p:cNvSpPr>
            <a:spLocks noGrp="1"/>
          </p:cNvSpPr>
          <p:nvPr>
            <p:ph type="sldNum" sz="quarter" idx="12"/>
          </p:nvPr>
        </p:nvSpPr>
        <p:spPr>
          <a:xfrm>
            <a:off x="8610600" y="6356350"/>
            <a:ext cx="2743200" cy="365125"/>
          </a:xfrm>
          <a:prstGeom prst="rect">
            <a:avLst/>
          </a:prstGeom>
        </p:spPr>
        <p:txBody>
          <a:bodyPr/>
          <a:lstStyle/>
          <a:p>
            <a:fld id="{F2C37F58-547C-4C03-88C4-29A1C9BBE439}" type="slidenum">
              <a:rPr lang="en-GB" smtClean="0"/>
              <a:t>‹#›</a:t>
            </a:fld>
            <a:endParaRPr lang="en-GB"/>
          </a:p>
        </p:txBody>
      </p:sp>
    </p:spTree>
    <p:extLst>
      <p:ext uri="{BB962C8B-B14F-4D97-AF65-F5344CB8AC3E}">
        <p14:creationId xmlns:p14="http://schemas.microsoft.com/office/powerpoint/2010/main" val="946901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0789B30-200B-1A82-8A69-76305FA9874B}"/>
              </a:ext>
            </a:extLst>
          </p:cNvPr>
          <p:cNvSpPr>
            <a:spLocks noGrp="1"/>
          </p:cNvSpPr>
          <p:nvPr>
            <p:ph type="dt" sz="half" idx="10"/>
          </p:nvPr>
        </p:nvSpPr>
        <p:spPr>
          <a:xfrm>
            <a:off x="838200" y="6356350"/>
            <a:ext cx="2743200" cy="365125"/>
          </a:xfrm>
          <a:prstGeom prst="rect">
            <a:avLst/>
          </a:prstGeom>
        </p:spPr>
        <p:txBody>
          <a:bodyPr/>
          <a:lstStyle/>
          <a:p>
            <a:fld id="{787D7650-E1BF-4342-8F0E-E25429270516}" type="datetimeFigureOut">
              <a:rPr lang="en-GB" smtClean="0"/>
              <a:t>13/05/2025</a:t>
            </a:fld>
            <a:endParaRPr lang="en-GB"/>
          </a:p>
        </p:txBody>
      </p:sp>
      <p:sp>
        <p:nvSpPr>
          <p:cNvPr id="3" name="Footer Placeholder 2">
            <a:extLst>
              <a:ext uri="{FF2B5EF4-FFF2-40B4-BE49-F238E27FC236}">
                <a16:creationId xmlns:a16="http://schemas.microsoft.com/office/drawing/2014/main" id="{9917C4FC-0DFD-3F9A-6F68-92E79245D53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30A3D0F5-4DC3-F98E-77A4-9B9BE5014412}"/>
              </a:ext>
            </a:extLst>
          </p:cNvPr>
          <p:cNvSpPr>
            <a:spLocks noGrp="1"/>
          </p:cNvSpPr>
          <p:nvPr>
            <p:ph type="sldNum" sz="quarter" idx="12"/>
          </p:nvPr>
        </p:nvSpPr>
        <p:spPr>
          <a:xfrm>
            <a:off x="8610600" y="6356350"/>
            <a:ext cx="2743200" cy="365125"/>
          </a:xfrm>
          <a:prstGeom prst="rect">
            <a:avLst/>
          </a:prstGeom>
        </p:spPr>
        <p:txBody>
          <a:bodyPr/>
          <a:lstStyle/>
          <a:p>
            <a:fld id="{F2C37F58-547C-4C03-88C4-29A1C9BBE439}" type="slidenum">
              <a:rPr lang="en-GB" smtClean="0"/>
              <a:t>‹#›</a:t>
            </a:fld>
            <a:endParaRPr lang="en-GB"/>
          </a:p>
        </p:txBody>
      </p:sp>
    </p:spTree>
    <p:extLst>
      <p:ext uri="{BB962C8B-B14F-4D97-AF65-F5344CB8AC3E}">
        <p14:creationId xmlns:p14="http://schemas.microsoft.com/office/powerpoint/2010/main" val="2328479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DD603-9C34-843C-91BB-52D3B0E9960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1C463BB-C6A3-1620-71A1-A8ABD6EBE1A2}"/>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C6600B2-2073-F50A-DB0A-FDC9F925B339}"/>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DF574B8-CAF9-CCD7-14B7-9C488DAEEC9E}"/>
              </a:ext>
            </a:extLst>
          </p:cNvPr>
          <p:cNvSpPr>
            <a:spLocks noGrp="1"/>
          </p:cNvSpPr>
          <p:nvPr>
            <p:ph type="dt" sz="half" idx="10"/>
          </p:nvPr>
        </p:nvSpPr>
        <p:spPr>
          <a:xfrm>
            <a:off x="838200" y="6356350"/>
            <a:ext cx="2743200" cy="365125"/>
          </a:xfrm>
          <a:prstGeom prst="rect">
            <a:avLst/>
          </a:prstGeom>
        </p:spPr>
        <p:txBody>
          <a:bodyPr/>
          <a:lstStyle/>
          <a:p>
            <a:fld id="{787D7650-E1BF-4342-8F0E-E25429270516}" type="datetimeFigureOut">
              <a:rPr lang="en-GB" smtClean="0"/>
              <a:t>13/05/2025</a:t>
            </a:fld>
            <a:endParaRPr lang="en-GB"/>
          </a:p>
        </p:txBody>
      </p:sp>
      <p:sp>
        <p:nvSpPr>
          <p:cNvPr id="6" name="Footer Placeholder 5">
            <a:extLst>
              <a:ext uri="{FF2B5EF4-FFF2-40B4-BE49-F238E27FC236}">
                <a16:creationId xmlns:a16="http://schemas.microsoft.com/office/drawing/2014/main" id="{820F7FD7-4B3C-864C-BC58-0821297F7B1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12A38857-B17C-9B38-FF46-AE9A3782438C}"/>
              </a:ext>
            </a:extLst>
          </p:cNvPr>
          <p:cNvSpPr>
            <a:spLocks noGrp="1"/>
          </p:cNvSpPr>
          <p:nvPr>
            <p:ph type="sldNum" sz="quarter" idx="12"/>
          </p:nvPr>
        </p:nvSpPr>
        <p:spPr>
          <a:xfrm>
            <a:off x="8610600" y="6356350"/>
            <a:ext cx="2743200" cy="365125"/>
          </a:xfrm>
          <a:prstGeom prst="rect">
            <a:avLst/>
          </a:prstGeom>
        </p:spPr>
        <p:txBody>
          <a:bodyPr/>
          <a:lstStyle/>
          <a:p>
            <a:fld id="{F2C37F58-547C-4C03-88C4-29A1C9BBE439}" type="slidenum">
              <a:rPr lang="en-GB" smtClean="0"/>
              <a:t>‹#›</a:t>
            </a:fld>
            <a:endParaRPr lang="en-GB"/>
          </a:p>
        </p:txBody>
      </p:sp>
    </p:spTree>
    <p:extLst>
      <p:ext uri="{BB962C8B-B14F-4D97-AF65-F5344CB8AC3E}">
        <p14:creationId xmlns:p14="http://schemas.microsoft.com/office/powerpoint/2010/main" val="3809669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D29A9-4ED9-2D54-B80F-68058AAF0D87}"/>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7669DC3-1323-0F78-3BF1-DC2300C757C0}"/>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A428D06-1DA6-D29A-4886-AA328F434320}"/>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4414EBE-ECAF-E47A-C7C9-0E4B961E0389}"/>
              </a:ext>
            </a:extLst>
          </p:cNvPr>
          <p:cNvSpPr>
            <a:spLocks noGrp="1"/>
          </p:cNvSpPr>
          <p:nvPr>
            <p:ph type="dt" sz="half" idx="10"/>
          </p:nvPr>
        </p:nvSpPr>
        <p:spPr>
          <a:xfrm>
            <a:off x="838200" y="6356350"/>
            <a:ext cx="2743200" cy="365125"/>
          </a:xfrm>
          <a:prstGeom prst="rect">
            <a:avLst/>
          </a:prstGeom>
        </p:spPr>
        <p:txBody>
          <a:bodyPr/>
          <a:lstStyle/>
          <a:p>
            <a:fld id="{787D7650-E1BF-4342-8F0E-E25429270516}" type="datetimeFigureOut">
              <a:rPr lang="en-GB" smtClean="0"/>
              <a:t>13/05/2025</a:t>
            </a:fld>
            <a:endParaRPr lang="en-GB"/>
          </a:p>
        </p:txBody>
      </p:sp>
      <p:sp>
        <p:nvSpPr>
          <p:cNvPr id="6" name="Footer Placeholder 5">
            <a:extLst>
              <a:ext uri="{FF2B5EF4-FFF2-40B4-BE49-F238E27FC236}">
                <a16:creationId xmlns:a16="http://schemas.microsoft.com/office/drawing/2014/main" id="{192FBCFB-0AD3-E829-438A-A3AC8AF8BA7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90C6CF2-5AC6-CA99-16E2-9E4E866A6338}"/>
              </a:ext>
            </a:extLst>
          </p:cNvPr>
          <p:cNvSpPr>
            <a:spLocks noGrp="1"/>
          </p:cNvSpPr>
          <p:nvPr>
            <p:ph type="sldNum" sz="quarter" idx="12"/>
          </p:nvPr>
        </p:nvSpPr>
        <p:spPr>
          <a:xfrm>
            <a:off x="8610600" y="6356350"/>
            <a:ext cx="2743200" cy="365125"/>
          </a:xfrm>
          <a:prstGeom prst="rect">
            <a:avLst/>
          </a:prstGeom>
        </p:spPr>
        <p:txBody>
          <a:bodyPr/>
          <a:lstStyle/>
          <a:p>
            <a:fld id="{F2C37F58-547C-4C03-88C4-29A1C9BBE439}" type="slidenum">
              <a:rPr lang="en-GB" smtClean="0"/>
              <a:t>‹#›</a:t>
            </a:fld>
            <a:endParaRPr lang="en-GB"/>
          </a:p>
        </p:txBody>
      </p:sp>
    </p:spTree>
    <p:extLst>
      <p:ext uri="{BB962C8B-B14F-4D97-AF65-F5344CB8AC3E}">
        <p14:creationId xmlns:p14="http://schemas.microsoft.com/office/powerpoint/2010/main" val="37709748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62E49B8-DE66-3263-6427-957D1871F42F}"/>
              </a:ext>
            </a:extLst>
          </p:cNvPr>
          <p:cNvSpPr/>
          <p:nvPr userDrawn="1"/>
        </p:nvSpPr>
        <p:spPr>
          <a:xfrm>
            <a:off x="0" y="6300156"/>
            <a:ext cx="12192000" cy="557844"/>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white text on a black background&#10;&#10;Description automatically generated">
            <a:extLst>
              <a:ext uri="{FF2B5EF4-FFF2-40B4-BE49-F238E27FC236}">
                <a16:creationId xmlns:a16="http://schemas.microsoft.com/office/drawing/2014/main" id="{97EA9927-DD30-A125-AFBB-BA74A642F638}"/>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1" name="TextBox 10">
            <a:extLst>
              <a:ext uri="{FF2B5EF4-FFF2-40B4-BE49-F238E27FC236}">
                <a16:creationId xmlns:a16="http://schemas.microsoft.com/office/drawing/2014/main" id="{6D271292-D162-F3F8-AEAC-BBD3F4E3FF93}"/>
              </a:ext>
            </a:extLst>
          </p:cNvPr>
          <p:cNvSpPr txBox="1"/>
          <p:nvPr userDrawn="1"/>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2" name="TextBox 11">
            <a:extLst>
              <a:ext uri="{FF2B5EF4-FFF2-40B4-BE49-F238E27FC236}">
                <a16:creationId xmlns:a16="http://schemas.microsoft.com/office/drawing/2014/main" id="{0565D9B1-47C1-2264-FCA1-DA28EDA086BC}"/>
              </a:ext>
            </a:extLst>
          </p:cNvPr>
          <p:cNvSpPr txBox="1"/>
          <p:nvPr userDrawn="1"/>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2025</a:t>
            </a:r>
          </a:p>
        </p:txBody>
      </p:sp>
      <p:pic>
        <p:nvPicPr>
          <p:cNvPr id="13" name="Picture 2" descr="Facebook Logos PNG images free download">
            <a:extLst>
              <a:ext uri="{FF2B5EF4-FFF2-40B4-BE49-F238E27FC236}">
                <a16:creationId xmlns:a16="http://schemas.microsoft.com/office/drawing/2014/main" id="{76B406C1-8C97-0F4E-E25C-FFBD389F5827}"/>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92246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5A40416-0C9E-4427-AFD2-3F28A0D468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546136E-048F-B6A6-A787-44060820A41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A430111-3CFC-0D23-CD9A-2E6CCDF5A61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C7CD15E-4787-4DEC-B5DF-68738B1FDD23}" type="datetimeFigureOut">
              <a:rPr lang="en-GB" smtClean="0"/>
              <a:t>13/05/2025</a:t>
            </a:fld>
            <a:endParaRPr lang="en-GB"/>
          </a:p>
        </p:txBody>
      </p:sp>
      <p:sp>
        <p:nvSpPr>
          <p:cNvPr id="5" name="Footer Placeholder 4">
            <a:extLst>
              <a:ext uri="{FF2B5EF4-FFF2-40B4-BE49-F238E27FC236}">
                <a16:creationId xmlns:a16="http://schemas.microsoft.com/office/drawing/2014/main" id="{A8907786-93D7-A5A5-37C9-FC058D96D5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BCE1D467-1B9E-A857-2275-0898E093EB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EE47304-C652-479E-AF00-F24F55CF8927}" type="slidenum">
              <a:rPr lang="en-GB" smtClean="0"/>
              <a:t>‹#›</a:t>
            </a:fld>
            <a:endParaRPr lang="en-GB"/>
          </a:p>
        </p:txBody>
      </p:sp>
      <p:sp>
        <p:nvSpPr>
          <p:cNvPr id="7" name="Rectangle 6">
            <a:extLst>
              <a:ext uri="{FF2B5EF4-FFF2-40B4-BE49-F238E27FC236}">
                <a16:creationId xmlns:a16="http://schemas.microsoft.com/office/drawing/2014/main" id="{36B7BB8B-ACD3-B705-392E-21C0943308E9}"/>
              </a:ext>
            </a:extLst>
          </p:cNvPr>
          <p:cNvSpPr/>
          <p:nvPr userDrawn="1"/>
        </p:nvSpPr>
        <p:spPr>
          <a:xfrm>
            <a:off x="0" y="6300156"/>
            <a:ext cx="12192000" cy="557844"/>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white text on a black background&#10;&#10;Description automatically generated">
            <a:extLst>
              <a:ext uri="{FF2B5EF4-FFF2-40B4-BE49-F238E27FC236}">
                <a16:creationId xmlns:a16="http://schemas.microsoft.com/office/drawing/2014/main" id="{EBC56DFD-BCEF-F779-5D66-4CEB735B10F4}"/>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9" name="TextBox 8">
            <a:extLst>
              <a:ext uri="{FF2B5EF4-FFF2-40B4-BE49-F238E27FC236}">
                <a16:creationId xmlns:a16="http://schemas.microsoft.com/office/drawing/2014/main" id="{815781F4-AE44-9949-EB4B-4F963C06A3A1}"/>
              </a:ext>
            </a:extLst>
          </p:cNvPr>
          <p:cNvSpPr txBox="1"/>
          <p:nvPr userDrawn="1"/>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0" name="TextBox 9">
            <a:extLst>
              <a:ext uri="{FF2B5EF4-FFF2-40B4-BE49-F238E27FC236}">
                <a16:creationId xmlns:a16="http://schemas.microsoft.com/office/drawing/2014/main" id="{3CEC3E3F-6645-EC82-6F00-2E6E146FC35D}"/>
              </a:ext>
            </a:extLst>
          </p:cNvPr>
          <p:cNvSpPr txBox="1"/>
          <p:nvPr userDrawn="1"/>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2025</a:t>
            </a:r>
          </a:p>
        </p:txBody>
      </p:sp>
      <p:pic>
        <p:nvPicPr>
          <p:cNvPr id="11" name="Picture 2" descr="Facebook Logos PNG images free download">
            <a:extLst>
              <a:ext uri="{FF2B5EF4-FFF2-40B4-BE49-F238E27FC236}">
                <a16:creationId xmlns:a16="http://schemas.microsoft.com/office/drawing/2014/main" id="{AFFC9793-CBF0-3AB1-5E9A-14C54138E429}"/>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0416B0BB-EBF3-6D09-2296-D38E21AD5B30}"/>
              </a:ext>
            </a:extLst>
          </p:cNvPr>
          <p:cNvSpPr/>
          <p:nvPr userDrawn="1"/>
        </p:nvSpPr>
        <p:spPr>
          <a:xfrm>
            <a:off x="786809" y="446566"/>
            <a:ext cx="10664456" cy="5539563"/>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538423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pic>
        <p:nvPicPr>
          <p:cNvPr id="1032" name="Picture 8" descr="Technical Support Icon Png #270274 - Free Icons Library">
            <a:extLst>
              <a:ext uri="{FF2B5EF4-FFF2-40B4-BE49-F238E27FC236}">
                <a16:creationId xmlns:a16="http://schemas.microsoft.com/office/drawing/2014/main" id="{9C9FB0B8-AC9C-0F14-37F5-5B2846057909}"/>
              </a:ext>
            </a:extLst>
          </p:cNvPr>
          <p:cNvPicPr>
            <a:picLocks noChangeAspect="1" noChangeArrowheads="1"/>
          </p:cNvPicPr>
          <p:nvPr/>
        </p:nvPicPr>
        <p:blipFill>
          <a:blip r:embed="rId2">
            <a:alphaModFix/>
            <a:extLst>
              <a:ext uri="{28A0092B-C50C-407E-A947-70E740481C1C}">
                <a14:useLocalDpi xmlns:a14="http://schemas.microsoft.com/office/drawing/2010/main" val="0"/>
              </a:ext>
            </a:extLst>
          </a:blip>
          <a:srcRect/>
          <a:stretch>
            <a:fillRect/>
          </a:stretch>
        </p:blipFill>
        <p:spPr bwMode="auto">
          <a:xfrm>
            <a:off x="10898619" y="101509"/>
            <a:ext cx="393059" cy="398221"/>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Creative design Meticulous Line icon">
            <a:extLst>
              <a:ext uri="{FF2B5EF4-FFF2-40B4-BE49-F238E27FC236}">
                <a16:creationId xmlns:a16="http://schemas.microsoft.com/office/drawing/2014/main" id="{B9248E30-09EF-EFF6-C128-16F0F595E7E1}"/>
              </a:ext>
            </a:extLst>
          </p:cNvPr>
          <p:cNvPicPr>
            <a:picLocks noChangeAspect="1" noChangeArrowheads="1"/>
          </p:cNvPicPr>
          <p:nvPr/>
        </p:nvPicPr>
        <p:blipFill>
          <a:blip r:embed="rId3">
            <a:alphaModFix amt="35000"/>
            <a:extLst>
              <a:ext uri="{28A0092B-C50C-407E-A947-70E740481C1C}">
                <a14:useLocalDpi xmlns:a14="http://schemas.microsoft.com/office/drawing/2010/main" val="0"/>
              </a:ext>
            </a:extLst>
          </a:blip>
          <a:srcRect/>
          <a:stretch>
            <a:fillRect/>
          </a:stretch>
        </p:blipFill>
        <p:spPr bwMode="auto">
          <a:xfrm>
            <a:off x="10234389" y="106670"/>
            <a:ext cx="393060" cy="393060"/>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Planet core icon | Game-icons.net">
            <a:extLst>
              <a:ext uri="{FF2B5EF4-FFF2-40B4-BE49-F238E27FC236}">
                <a16:creationId xmlns:a16="http://schemas.microsoft.com/office/drawing/2014/main" id="{45B40C9F-FEA1-4063-747C-36FA1EA9AED8}"/>
              </a:ext>
            </a:extLst>
          </p:cNvPr>
          <p:cNvPicPr>
            <a:picLocks noChangeAspect="1" noChangeArrowheads="1"/>
          </p:cNvPicPr>
          <p:nvPr/>
        </p:nvPicPr>
        <p:blipFill>
          <a:blip r:embed="rId4">
            <a:alphaModFix amt="20000"/>
            <a:extLst>
              <a:ext uri="{28A0092B-C50C-407E-A947-70E740481C1C}">
                <a14:useLocalDpi xmlns:a14="http://schemas.microsoft.com/office/drawing/2010/main" val="0"/>
              </a:ext>
            </a:extLst>
          </a:blip>
          <a:srcRect/>
          <a:stretch>
            <a:fillRect/>
          </a:stretch>
        </p:blipFill>
        <p:spPr bwMode="auto">
          <a:xfrm>
            <a:off x="11562848" y="101509"/>
            <a:ext cx="398221" cy="39822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91238FE9-CF50-2AC1-A3F6-8760D7DA74B1}"/>
              </a:ext>
            </a:extLst>
          </p:cNvPr>
          <p:cNvSpPr/>
          <p:nvPr/>
        </p:nvSpPr>
        <p:spPr>
          <a:xfrm>
            <a:off x="965791" y="1818183"/>
            <a:ext cx="10260418" cy="1860698"/>
          </a:xfrm>
          <a:prstGeom prst="rect">
            <a:avLst/>
          </a:prstGeom>
          <a:solidFill>
            <a:schemeClr val="bg1"/>
          </a:solidFill>
          <a:ln w="190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5400" dirty="0">
                <a:solidFill>
                  <a:schemeClr val="tx1"/>
                </a:solidFill>
                <a:latin typeface="Segoe UI Black" panose="020B0A02040204020203" pitchFamily="34" charset="0"/>
                <a:ea typeface="Segoe UI Black" panose="020B0A02040204020203" pitchFamily="34" charset="0"/>
                <a:cs typeface="ADLaM Display" panose="020F0502020204030204" pitchFamily="2" charset="0"/>
              </a:rPr>
              <a:t>Lesson 1:</a:t>
            </a:r>
          </a:p>
          <a:p>
            <a:pPr algn="ctr"/>
            <a:r>
              <a:rPr lang="en-GB" sz="5400" dirty="0">
                <a:solidFill>
                  <a:schemeClr val="tx1"/>
                </a:solidFill>
                <a:latin typeface="Segoe UI Black" panose="020B0A02040204020203" pitchFamily="34" charset="0"/>
                <a:ea typeface="Segoe UI Black" panose="020B0A02040204020203" pitchFamily="34" charset="0"/>
                <a:cs typeface="ADLaM Display" panose="020F0502020204030204" pitchFamily="2" charset="0"/>
              </a:rPr>
              <a:t>Variables</a:t>
            </a:r>
          </a:p>
        </p:txBody>
      </p:sp>
      <p:sp>
        <p:nvSpPr>
          <p:cNvPr id="7" name="Rectangle 6">
            <a:extLst>
              <a:ext uri="{FF2B5EF4-FFF2-40B4-BE49-F238E27FC236}">
                <a16:creationId xmlns:a16="http://schemas.microsoft.com/office/drawing/2014/main" id="{E26CC1A4-E80F-D763-7FBF-8680C10BE6AD}"/>
              </a:ext>
            </a:extLst>
          </p:cNvPr>
          <p:cNvSpPr/>
          <p:nvPr/>
        </p:nvSpPr>
        <p:spPr>
          <a:xfrm>
            <a:off x="965791" y="4000949"/>
            <a:ext cx="10260418" cy="521883"/>
          </a:xfrm>
          <a:prstGeom prst="rect">
            <a:avLst/>
          </a:prstGeom>
          <a:solidFill>
            <a:schemeClr val="tx1"/>
          </a:solidFill>
          <a:ln w="28575">
            <a:solidFill>
              <a:schemeClr val="tx1"/>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en-GB" sz="3200" dirty="0">
                <a:solidFill>
                  <a:schemeClr val="bg1"/>
                </a:solidFill>
                <a:latin typeface="Segoe UI Black" panose="020B0A02040204020203" pitchFamily="34" charset="0"/>
                <a:ea typeface="Segoe UI Black" panose="020B0A02040204020203" pitchFamily="34" charset="0"/>
                <a:cs typeface="ADLaM Display" panose="02010000000000000000" pitchFamily="2" charset="0"/>
              </a:rPr>
              <a:t>Small Basic</a:t>
            </a:r>
          </a:p>
        </p:txBody>
      </p:sp>
    </p:spTree>
    <p:extLst>
      <p:ext uri="{BB962C8B-B14F-4D97-AF65-F5344CB8AC3E}">
        <p14:creationId xmlns:p14="http://schemas.microsoft.com/office/powerpoint/2010/main" val="1285604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8C8DA1-5CF9-C4D2-42D9-F54E985E8CCA}"/>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CE3F8A29-DF99-C300-4228-D40B82C6B025}"/>
              </a:ext>
            </a:extLst>
          </p:cNvPr>
          <p:cNvSpPr txBox="1"/>
          <p:nvPr/>
        </p:nvSpPr>
        <p:spPr>
          <a:xfrm>
            <a:off x="1240466" y="638475"/>
            <a:ext cx="9634930" cy="584775"/>
          </a:xfrm>
          <a:prstGeom prst="rect">
            <a:avLst/>
          </a:prstGeom>
          <a:noFill/>
          <a:ln>
            <a:noFill/>
          </a:ln>
        </p:spPr>
        <p:txBody>
          <a:bodyPr wrap="square" rtlCol="0">
            <a:spAutoFit/>
          </a:bodyPr>
          <a:lstStyle/>
          <a:p>
            <a:pPr algn="ctr"/>
            <a:r>
              <a:rPr lang="en-GB" sz="3200" b="1" dirty="0">
                <a:latin typeface="Segoe UI Black" panose="020B0A02040204020203" pitchFamily="34" charset="0"/>
                <a:ea typeface="Segoe UI Black" panose="020B0A02040204020203" pitchFamily="34" charset="0"/>
                <a:cs typeface="Segoe UI" panose="020B0502040204020203" pitchFamily="34" charset="0"/>
              </a:rPr>
              <a:t>Starter</a:t>
            </a:r>
          </a:p>
        </p:txBody>
      </p:sp>
      <p:pic>
        <p:nvPicPr>
          <p:cNvPr id="3" name="Picture 2">
            <a:extLst>
              <a:ext uri="{FF2B5EF4-FFF2-40B4-BE49-F238E27FC236}">
                <a16:creationId xmlns:a16="http://schemas.microsoft.com/office/drawing/2014/main" id="{D435ECD9-DA0E-8E8B-C1EA-141DB7A3A174}"/>
              </a:ext>
            </a:extLst>
          </p:cNvPr>
          <p:cNvPicPr>
            <a:picLocks noChangeAspect="1"/>
          </p:cNvPicPr>
          <p:nvPr/>
        </p:nvPicPr>
        <p:blipFill>
          <a:blip r:embed="rId2"/>
          <a:stretch>
            <a:fillRect/>
          </a:stretch>
        </p:blipFill>
        <p:spPr>
          <a:xfrm>
            <a:off x="3338997" y="1318943"/>
            <a:ext cx="5514006" cy="4423144"/>
          </a:xfrm>
          <a:prstGeom prst="rect">
            <a:avLst/>
          </a:prstGeom>
          <a:ln>
            <a:solidFill>
              <a:schemeClr val="tx1"/>
            </a:solidFill>
          </a:ln>
        </p:spPr>
      </p:pic>
    </p:spTree>
    <p:extLst>
      <p:ext uri="{BB962C8B-B14F-4D97-AF65-F5344CB8AC3E}">
        <p14:creationId xmlns:p14="http://schemas.microsoft.com/office/powerpoint/2010/main" val="3926733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6CDB8E-8BAC-9DE3-CE3C-E3ED8BE18C01}"/>
              </a:ext>
            </a:extLst>
          </p:cNvPr>
          <p:cNvSpPr txBox="1"/>
          <p:nvPr/>
        </p:nvSpPr>
        <p:spPr>
          <a:xfrm>
            <a:off x="978194" y="754914"/>
            <a:ext cx="9601200" cy="1231106"/>
          </a:xfrm>
          <a:prstGeom prst="rect">
            <a:avLst/>
          </a:prstGeom>
          <a:noFill/>
        </p:spPr>
        <p:txBody>
          <a:bodyPr wrap="square" rtlCol="0">
            <a:spAutoFit/>
          </a:bodyPr>
          <a:lstStyle/>
          <a:p>
            <a:r>
              <a:rPr lang="en-GB" sz="2800" b="1" dirty="0">
                <a:latin typeface="Segoe UI Variable Text" pitchFamily="2" charset="0"/>
              </a:rPr>
              <a:t>Learning objective(s):</a:t>
            </a:r>
          </a:p>
          <a:p>
            <a:endParaRPr lang="en-GB" sz="1400" b="1" dirty="0">
              <a:latin typeface="Segoe UI Variable Text" pitchFamily="2" charset="0"/>
            </a:endParaRPr>
          </a:p>
          <a:p>
            <a:pPr marL="285750" indent="-285750">
              <a:buFont typeface="Arial" panose="020B0604020202020204" pitchFamily="34" charset="0"/>
              <a:buChar char="•"/>
            </a:pPr>
            <a:r>
              <a:rPr lang="en-GB" sz="1600" b="1" dirty="0">
                <a:latin typeface="Segoe UI Variable Text" pitchFamily="2" charset="0"/>
              </a:rPr>
              <a:t>To learn how to use Small Basic to write programs using code.</a:t>
            </a:r>
          </a:p>
          <a:p>
            <a:pPr marL="285750" indent="-285750">
              <a:buFont typeface="Arial" panose="020B0604020202020204" pitchFamily="34" charset="0"/>
              <a:buChar char="•"/>
            </a:pPr>
            <a:endParaRPr lang="en-GB" sz="1600" b="1" dirty="0">
              <a:latin typeface="Segoe UI Variable Text" pitchFamily="2" charset="0"/>
            </a:endParaRPr>
          </a:p>
        </p:txBody>
      </p:sp>
      <p:sp>
        <p:nvSpPr>
          <p:cNvPr id="4" name="TextBox 3">
            <a:extLst>
              <a:ext uri="{FF2B5EF4-FFF2-40B4-BE49-F238E27FC236}">
                <a16:creationId xmlns:a16="http://schemas.microsoft.com/office/drawing/2014/main" id="{50327E4B-52B5-79B7-670A-5A83B2397DA5}"/>
              </a:ext>
            </a:extLst>
          </p:cNvPr>
          <p:cNvSpPr txBox="1"/>
          <p:nvPr/>
        </p:nvSpPr>
        <p:spPr>
          <a:xfrm>
            <a:off x="978194" y="3302320"/>
            <a:ext cx="9601200" cy="1538883"/>
          </a:xfrm>
          <a:prstGeom prst="rect">
            <a:avLst/>
          </a:prstGeom>
          <a:noFill/>
        </p:spPr>
        <p:txBody>
          <a:bodyPr wrap="square" rtlCol="0">
            <a:spAutoFit/>
          </a:bodyPr>
          <a:lstStyle/>
          <a:p>
            <a:r>
              <a:rPr lang="en-GB" sz="2800" b="1" dirty="0">
                <a:latin typeface="Segoe UI Variable Text" pitchFamily="2" charset="0"/>
              </a:rPr>
              <a:t>Lesson components:</a:t>
            </a:r>
          </a:p>
          <a:p>
            <a:endParaRPr lang="en-GB" b="1" dirty="0">
              <a:latin typeface="Segoe UI Variable Text" pitchFamily="2" charset="0"/>
            </a:endParaRPr>
          </a:p>
          <a:p>
            <a:pPr marL="285750" indent="-285750">
              <a:buFont typeface="Arial" panose="020B0604020202020204" pitchFamily="34" charset="0"/>
              <a:buChar char="•"/>
            </a:pPr>
            <a:r>
              <a:rPr lang="en-GB" sz="1600" b="1" dirty="0">
                <a:latin typeface="Segoe UI Variable Text" pitchFamily="2" charset="0"/>
              </a:rPr>
              <a:t>To learn how to initialise variables, how to update them with an input and outputting its value. </a:t>
            </a:r>
          </a:p>
          <a:p>
            <a:pPr marL="285750" indent="-285750">
              <a:buFont typeface="Arial" panose="020B0604020202020204" pitchFamily="34" charset="0"/>
              <a:buChar char="•"/>
            </a:pPr>
            <a:r>
              <a:rPr lang="en-GB" sz="1600" b="1" dirty="0">
                <a:latin typeface="Segoe UI Variable Text" pitchFamily="2" charset="0"/>
              </a:rPr>
              <a:t>To write code that allows the user to input data into a multiple-choice quiz program.</a:t>
            </a:r>
          </a:p>
          <a:p>
            <a:pPr marL="285750" indent="-285750">
              <a:buFont typeface="Arial" panose="020B0604020202020204" pitchFamily="34" charset="0"/>
              <a:buChar char="•"/>
            </a:pPr>
            <a:r>
              <a:rPr lang="en-GB" sz="1600" b="1" dirty="0">
                <a:latin typeface="Segoe UI Variable Text" pitchFamily="2" charset="0"/>
              </a:rPr>
              <a:t>To write code that displays a welcome message for your multiple-choice quiz program.</a:t>
            </a:r>
            <a:endParaRPr lang="en-GB" b="1" dirty="0">
              <a:latin typeface="Segoe UI Variable Text" pitchFamily="2" charset="0"/>
            </a:endParaRPr>
          </a:p>
        </p:txBody>
      </p:sp>
    </p:spTree>
    <p:extLst>
      <p:ext uri="{BB962C8B-B14F-4D97-AF65-F5344CB8AC3E}">
        <p14:creationId xmlns:p14="http://schemas.microsoft.com/office/powerpoint/2010/main" val="1909055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608A8E-EB53-5D1B-1064-1DAD40B33A1C}"/>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34DAFD13-FDE4-6A1F-57D4-2B537CE27343}"/>
              </a:ext>
            </a:extLst>
          </p:cNvPr>
          <p:cNvSpPr txBox="1"/>
          <p:nvPr/>
        </p:nvSpPr>
        <p:spPr>
          <a:xfrm>
            <a:off x="1178381" y="621623"/>
            <a:ext cx="9634930" cy="584775"/>
          </a:xfrm>
          <a:prstGeom prst="rect">
            <a:avLst/>
          </a:prstGeom>
          <a:noFill/>
          <a:ln>
            <a:noFill/>
          </a:ln>
        </p:spPr>
        <p:txBody>
          <a:bodyPr wrap="square" rtlCol="0">
            <a:spAutoFit/>
          </a:bodyPr>
          <a:lstStyle/>
          <a:p>
            <a:pPr algn="ctr"/>
            <a:r>
              <a:rPr lang="en-GB" sz="3200" b="1" dirty="0">
                <a:latin typeface="Segoe UI Black" panose="020B0A02040204020203" pitchFamily="34" charset="0"/>
                <a:ea typeface="Segoe UI Black" panose="020B0A02040204020203" pitchFamily="34" charset="0"/>
                <a:cs typeface="Segoe UI" panose="020B0502040204020203" pitchFamily="34" charset="0"/>
              </a:rPr>
              <a:t>Variables</a:t>
            </a:r>
          </a:p>
        </p:txBody>
      </p:sp>
      <p:sp>
        <p:nvSpPr>
          <p:cNvPr id="4" name="Rectangle 3">
            <a:extLst>
              <a:ext uri="{FF2B5EF4-FFF2-40B4-BE49-F238E27FC236}">
                <a16:creationId xmlns:a16="http://schemas.microsoft.com/office/drawing/2014/main" id="{C133EB39-4DDE-549E-94A8-7A76FA434041}"/>
              </a:ext>
            </a:extLst>
          </p:cNvPr>
          <p:cNvSpPr/>
          <p:nvPr/>
        </p:nvSpPr>
        <p:spPr>
          <a:xfrm>
            <a:off x="992374" y="1399540"/>
            <a:ext cx="4674780" cy="1323439"/>
          </a:xfrm>
          <a:prstGeom prst="rect">
            <a:avLst/>
          </a:prstGeom>
          <a:solidFill>
            <a:srgbClr val="FFFF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cs typeface="Segoe UI" panose="020B0502040204020203" pitchFamily="34" charset="0"/>
              </a:rPr>
              <a:t>Key terms</a:t>
            </a:r>
            <a:endParaRPr lang="en-GB" sz="1600" dirty="0">
              <a:solidFill>
                <a:schemeClr val="tx1"/>
              </a:solidFill>
              <a:latin typeface="Segoe UI Variable Text" pitchFamily="2" charset="0"/>
              <a:cs typeface="Segoe UI" panose="020B0502040204020203" pitchFamily="34" charset="0"/>
            </a:endParaRP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A </a:t>
            </a:r>
            <a:r>
              <a:rPr lang="en-GB" sz="1600" b="1" dirty="0">
                <a:solidFill>
                  <a:schemeClr val="tx1"/>
                </a:solidFill>
                <a:latin typeface="Segoe UI Variable Text" pitchFamily="2" charset="0"/>
                <a:cs typeface="Segoe UI" panose="020B0502040204020203" pitchFamily="34" charset="0"/>
              </a:rPr>
              <a:t>variable</a:t>
            </a:r>
            <a:r>
              <a:rPr lang="en-GB" sz="1600" dirty="0">
                <a:solidFill>
                  <a:schemeClr val="tx1"/>
                </a:solidFill>
                <a:latin typeface="Segoe UI Variable Text" pitchFamily="2" charset="0"/>
                <a:cs typeface="Segoe UI" panose="020B0502040204020203" pitchFamily="34" charset="0"/>
              </a:rPr>
              <a:t> is like a box in your computer's memory where you can store information. </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This information could be a number, some text, or other types of data.</a:t>
            </a:r>
          </a:p>
        </p:txBody>
      </p:sp>
      <p:sp>
        <p:nvSpPr>
          <p:cNvPr id="5" name="TextBox 4">
            <a:extLst>
              <a:ext uri="{FF2B5EF4-FFF2-40B4-BE49-F238E27FC236}">
                <a16:creationId xmlns:a16="http://schemas.microsoft.com/office/drawing/2014/main" id="{75360FA5-17C9-1E48-6BF5-4040C3ABA8C2}"/>
              </a:ext>
            </a:extLst>
          </p:cNvPr>
          <p:cNvSpPr txBox="1"/>
          <p:nvPr/>
        </p:nvSpPr>
        <p:spPr>
          <a:xfrm>
            <a:off x="992374" y="2835787"/>
            <a:ext cx="4674779" cy="1323439"/>
          </a:xfrm>
          <a:prstGeom prst="rect">
            <a:avLst/>
          </a:prstGeom>
          <a:solidFill>
            <a:schemeClr val="tx2">
              <a:lumMod val="10000"/>
              <a:lumOff val="90000"/>
            </a:schemeClr>
          </a:solidFill>
          <a:ln w="3175">
            <a:solidFill>
              <a:schemeClr val="tx1"/>
            </a:solidFill>
          </a:ln>
        </p:spPr>
        <p:txBody>
          <a:bodyPr wrap="square" rtlCol="0">
            <a:spAutoFit/>
          </a:bodyPr>
          <a:lstStyle/>
          <a:p>
            <a:r>
              <a:rPr lang="en-GB" sz="1600" b="1" dirty="0">
                <a:latin typeface="Segoe UI Variable Text" pitchFamily="2" charset="0"/>
                <a:cs typeface="Segoe UI" panose="020B0502040204020203" pitchFamily="34" charset="0"/>
              </a:rPr>
              <a:t>What happens to the information stored?</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The box can store a value that doesn’t change, this is known as a constant.</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The box can also store a value that can change, this is known as a variable.</a:t>
            </a:r>
          </a:p>
        </p:txBody>
      </p:sp>
      <p:sp>
        <p:nvSpPr>
          <p:cNvPr id="10" name="TextBox 9">
            <a:extLst>
              <a:ext uri="{FF2B5EF4-FFF2-40B4-BE49-F238E27FC236}">
                <a16:creationId xmlns:a16="http://schemas.microsoft.com/office/drawing/2014/main" id="{AD964798-EA4A-4CB9-B53A-2A84B9445392}"/>
              </a:ext>
            </a:extLst>
          </p:cNvPr>
          <p:cNvSpPr txBox="1"/>
          <p:nvPr/>
        </p:nvSpPr>
        <p:spPr>
          <a:xfrm>
            <a:off x="5847908" y="1399539"/>
            <a:ext cx="5351720" cy="338554"/>
          </a:xfrm>
          <a:prstGeom prst="rect">
            <a:avLst/>
          </a:prstGeom>
          <a:solidFill>
            <a:schemeClr val="bg2"/>
          </a:solidFill>
        </p:spPr>
        <p:txBody>
          <a:bodyPr wrap="square" rtlCol="0">
            <a:spAutoFit/>
          </a:bodyPr>
          <a:lstStyle/>
          <a:p>
            <a:pPr algn="ctr"/>
            <a:r>
              <a:rPr lang="en-GB" sz="1600" b="1" dirty="0">
                <a:latin typeface="Segoe UI Variable Text" pitchFamily="2" charset="0"/>
                <a:cs typeface="Segoe UI" panose="020B0502040204020203" pitchFamily="34" charset="0"/>
              </a:rPr>
              <a:t>Learning in Context</a:t>
            </a:r>
          </a:p>
        </p:txBody>
      </p:sp>
      <p:sp>
        <p:nvSpPr>
          <p:cNvPr id="11" name="TextBox 10">
            <a:extLst>
              <a:ext uri="{FF2B5EF4-FFF2-40B4-BE49-F238E27FC236}">
                <a16:creationId xmlns:a16="http://schemas.microsoft.com/office/drawing/2014/main" id="{A9B5D611-1F3F-3E87-8DB7-DEAC6B7F30E3}"/>
              </a:ext>
            </a:extLst>
          </p:cNvPr>
          <p:cNvSpPr txBox="1"/>
          <p:nvPr/>
        </p:nvSpPr>
        <p:spPr>
          <a:xfrm>
            <a:off x="992373" y="4272034"/>
            <a:ext cx="4674779" cy="1569660"/>
          </a:xfrm>
          <a:prstGeom prst="rect">
            <a:avLst/>
          </a:prstGeom>
          <a:solidFill>
            <a:schemeClr val="accent2">
              <a:lumMod val="20000"/>
              <a:lumOff val="80000"/>
            </a:schemeClr>
          </a:solidFill>
          <a:ln w="3175">
            <a:solidFill>
              <a:schemeClr val="tx1"/>
            </a:solidFill>
          </a:ln>
        </p:spPr>
        <p:txBody>
          <a:bodyPr wrap="square" rtlCol="0">
            <a:spAutoFit/>
          </a:bodyPr>
          <a:lstStyle/>
          <a:p>
            <a:r>
              <a:rPr lang="en-GB" sz="1600" b="1" dirty="0">
                <a:latin typeface="Segoe UI Variable Text" pitchFamily="2" charset="0"/>
                <a:cs typeface="Segoe UI" panose="020B0502040204020203" pitchFamily="34" charset="0"/>
              </a:rPr>
              <a:t>How does a value change?</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When the user enters something, that value is stored in the variable. </a:t>
            </a:r>
          </a:p>
          <a:p>
            <a:pPr marL="285750" indent="-285750">
              <a:buFont typeface="Arial" panose="020B0604020202020204" pitchFamily="34" charset="0"/>
              <a:buChar char="•"/>
            </a:pPr>
            <a:r>
              <a:rPr lang="en-GB" sz="1600" dirty="0">
                <a:latin typeface="Segoe UI Variable Text" pitchFamily="2" charset="0"/>
                <a:cs typeface="Segoe UI" panose="020B0502040204020203" pitchFamily="34" charset="0"/>
              </a:rPr>
              <a:t>Each time the program asks for input again, the variable can be updated with the new value.</a:t>
            </a:r>
          </a:p>
        </p:txBody>
      </p:sp>
      <p:pic>
        <p:nvPicPr>
          <p:cNvPr id="7" name="Picture 6">
            <a:extLst>
              <a:ext uri="{FF2B5EF4-FFF2-40B4-BE49-F238E27FC236}">
                <a16:creationId xmlns:a16="http://schemas.microsoft.com/office/drawing/2014/main" id="{9C6094EF-2C91-95CB-58D8-436FB8F59895}"/>
              </a:ext>
            </a:extLst>
          </p:cNvPr>
          <p:cNvPicPr>
            <a:picLocks noChangeAspect="1"/>
          </p:cNvPicPr>
          <p:nvPr/>
        </p:nvPicPr>
        <p:blipFill>
          <a:blip r:embed="rId2"/>
          <a:stretch>
            <a:fillRect/>
          </a:stretch>
        </p:blipFill>
        <p:spPr>
          <a:xfrm>
            <a:off x="5850783" y="1884965"/>
            <a:ext cx="3078791" cy="3187848"/>
          </a:xfrm>
          <a:prstGeom prst="rect">
            <a:avLst/>
          </a:prstGeom>
        </p:spPr>
      </p:pic>
      <p:pic>
        <p:nvPicPr>
          <p:cNvPr id="9" name="Picture 8">
            <a:extLst>
              <a:ext uri="{FF2B5EF4-FFF2-40B4-BE49-F238E27FC236}">
                <a16:creationId xmlns:a16="http://schemas.microsoft.com/office/drawing/2014/main" id="{CA741FE0-D773-427F-D13E-DDFD34A128F4}"/>
              </a:ext>
            </a:extLst>
          </p:cNvPr>
          <p:cNvPicPr>
            <a:picLocks noChangeAspect="1"/>
          </p:cNvPicPr>
          <p:nvPr/>
        </p:nvPicPr>
        <p:blipFill>
          <a:blip r:embed="rId2"/>
          <a:srcRect r="79752" b="87597"/>
          <a:stretch/>
        </p:blipFill>
        <p:spPr>
          <a:xfrm>
            <a:off x="9455887" y="1884965"/>
            <a:ext cx="1743739" cy="1105961"/>
          </a:xfrm>
          <a:prstGeom prst="rect">
            <a:avLst/>
          </a:prstGeom>
        </p:spPr>
      </p:pic>
      <p:cxnSp>
        <p:nvCxnSpPr>
          <p:cNvPr id="13" name="Straight Arrow Connector 12">
            <a:extLst>
              <a:ext uri="{FF2B5EF4-FFF2-40B4-BE49-F238E27FC236}">
                <a16:creationId xmlns:a16="http://schemas.microsoft.com/office/drawing/2014/main" id="{54D45CEC-78C4-69F2-1E85-BA2F1E245933}"/>
              </a:ext>
            </a:extLst>
          </p:cNvPr>
          <p:cNvCxnSpPr>
            <a:endCxn id="9" idx="1"/>
          </p:cNvCxnSpPr>
          <p:nvPr/>
        </p:nvCxnSpPr>
        <p:spPr>
          <a:xfrm>
            <a:off x="6432698" y="2061259"/>
            <a:ext cx="3023189" cy="376687"/>
          </a:xfrm>
          <a:prstGeom prst="straightConnector1">
            <a:avLst/>
          </a:prstGeom>
          <a:ln w="381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14" name="Rectangle 13">
            <a:extLst>
              <a:ext uri="{FF2B5EF4-FFF2-40B4-BE49-F238E27FC236}">
                <a16:creationId xmlns:a16="http://schemas.microsoft.com/office/drawing/2014/main" id="{3FD39D6D-CD36-4235-6526-4F308FC4900D}"/>
              </a:ext>
            </a:extLst>
          </p:cNvPr>
          <p:cNvSpPr/>
          <p:nvPr/>
        </p:nvSpPr>
        <p:spPr>
          <a:xfrm>
            <a:off x="9101470" y="3871655"/>
            <a:ext cx="2098156" cy="925032"/>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latin typeface="Segoe UI Variable Text" pitchFamily="2" charset="0"/>
              </a:rPr>
              <a:t>Apples </a:t>
            </a:r>
          </a:p>
        </p:txBody>
      </p:sp>
      <p:sp>
        <p:nvSpPr>
          <p:cNvPr id="15" name="TextBox 14">
            <a:extLst>
              <a:ext uri="{FF2B5EF4-FFF2-40B4-BE49-F238E27FC236}">
                <a16:creationId xmlns:a16="http://schemas.microsoft.com/office/drawing/2014/main" id="{E4AF690F-5945-0A41-0265-03AD83A9C78B}"/>
              </a:ext>
            </a:extLst>
          </p:cNvPr>
          <p:cNvSpPr txBox="1"/>
          <p:nvPr/>
        </p:nvSpPr>
        <p:spPr>
          <a:xfrm>
            <a:off x="9101470" y="4892380"/>
            <a:ext cx="2098156" cy="369332"/>
          </a:xfrm>
          <a:prstGeom prst="rect">
            <a:avLst/>
          </a:prstGeom>
          <a:noFill/>
        </p:spPr>
        <p:txBody>
          <a:bodyPr wrap="square" rtlCol="0">
            <a:spAutoFit/>
          </a:bodyPr>
          <a:lstStyle/>
          <a:p>
            <a:pPr algn="ctr"/>
            <a:r>
              <a:rPr lang="en-GB" b="1" dirty="0">
                <a:latin typeface="Segoe UI Variable Text" pitchFamily="2" charset="0"/>
              </a:rPr>
              <a:t>Apples = 3</a:t>
            </a:r>
          </a:p>
        </p:txBody>
      </p:sp>
      <p:pic>
        <p:nvPicPr>
          <p:cNvPr id="1026" name="Picture 2" descr="Red Apple Vector Art - Free Clip Art">
            <a:extLst>
              <a:ext uri="{FF2B5EF4-FFF2-40B4-BE49-F238E27FC236}">
                <a16:creationId xmlns:a16="http://schemas.microsoft.com/office/drawing/2014/main" id="{6CA7EE92-2B3E-45EB-EA99-75AF21BF52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57707" y="3109927"/>
            <a:ext cx="396359" cy="45131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Red Apple Vector Art - Free Clip Art">
            <a:extLst>
              <a:ext uri="{FF2B5EF4-FFF2-40B4-BE49-F238E27FC236}">
                <a16:creationId xmlns:a16="http://schemas.microsoft.com/office/drawing/2014/main" id="{E53FD08E-EE80-0A70-3A2A-344D3624A5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21945" y="3109927"/>
            <a:ext cx="396359" cy="45131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Red Apple Vector Art - Free Clip Art">
            <a:extLst>
              <a:ext uri="{FF2B5EF4-FFF2-40B4-BE49-F238E27FC236}">
                <a16:creationId xmlns:a16="http://schemas.microsoft.com/office/drawing/2014/main" id="{67EDABDE-892D-C126-AEDD-D2549CF0C2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86183" y="3109927"/>
            <a:ext cx="396359" cy="451310"/>
          </a:xfrm>
          <a:prstGeom prst="rect">
            <a:avLst/>
          </a:prstGeom>
          <a:noFill/>
          <a:extLst>
            <a:ext uri="{909E8E84-426E-40DD-AFC4-6F175D3DCCD1}">
              <a14:hiddenFill xmlns:a14="http://schemas.microsoft.com/office/drawing/2010/main">
                <a:solidFill>
                  <a:srgbClr val="FFFFFF"/>
                </a:solidFill>
              </a14:hiddenFill>
            </a:ext>
          </a:extLst>
        </p:spPr>
      </p:pic>
      <p:cxnSp>
        <p:nvCxnSpPr>
          <p:cNvPr id="19" name="Straight Arrow Connector 18">
            <a:extLst>
              <a:ext uri="{FF2B5EF4-FFF2-40B4-BE49-F238E27FC236}">
                <a16:creationId xmlns:a16="http://schemas.microsoft.com/office/drawing/2014/main" id="{BEFEBDA4-D3B9-FB39-9DA3-C724C60FEC3D}"/>
              </a:ext>
            </a:extLst>
          </p:cNvPr>
          <p:cNvCxnSpPr/>
          <p:nvPr/>
        </p:nvCxnSpPr>
        <p:spPr>
          <a:xfrm>
            <a:off x="9455887" y="3561237"/>
            <a:ext cx="0" cy="265814"/>
          </a:xfrm>
          <a:prstGeom prst="straightConnector1">
            <a:avLst/>
          </a:prstGeom>
          <a:ln>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A481C3B7-3AA9-4F77-8213-4E386DFB6B5A}"/>
              </a:ext>
            </a:extLst>
          </p:cNvPr>
          <p:cNvCxnSpPr/>
          <p:nvPr/>
        </p:nvCxnSpPr>
        <p:spPr>
          <a:xfrm>
            <a:off x="10108018" y="3561237"/>
            <a:ext cx="0" cy="265814"/>
          </a:xfrm>
          <a:prstGeom prst="straightConnector1">
            <a:avLst/>
          </a:prstGeom>
          <a:ln>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E19F40B4-5AEA-F3A4-9DA4-ACC5CE91FD30}"/>
              </a:ext>
            </a:extLst>
          </p:cNvPr>
          <p:cNvCxnSpPr/>
          <p:nvPr/>
        </p:nvCxnSpPr>
        <p:spPr>
          <a:xfrm>
            <a:off x="10777867" y="3561237"/>
            <a:ext cx="0" cy="265814"/>
          </a:xfrm>
          <a:prstGeom prst="straightConnector1">
            <a:avLst/>
          </a:prstGeom>
          <a:ln>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F8AADE44-FF87-6DC5-27ED-A9CC2DB9AACC}"/>
              </a:ext>
            </a:extLst>
          </p:cNvPr>
          <p:cNvSpPr txBox="1"/>
          <p:nvPr/>
        </p:nvSpPr>
        <p:spPr>
          <a:xfrm>
            <a:off x="5847908" y="5200957"/>
            <a:ext cx="5351718" cy="584775"/>
          </a:xfrm>
          <a:prstGeom prst="rect">
            <a:avLst/>
          </a:prstGeom>
          <a:noFill/>
        </p:spPr>
        <p:txBody>
          <a:bodyPr wrap="square" rtlCol="0">
            <a:spAutoFit/>
          </a:bodyPr>
          <a:lstStyle/>
          <a:p>
            <a:r>
              <a:rPr lang="en-GB" sz="1600" dirty="0">
                <a:latin typeface="Segoe UI Variable Text" pitchFamily="2" charset="0"/>
              </a:rPr>
              <a:t>It will use a variable (container) to store the current score or in this case, the number of apples collected.</a:t>
            </a:r>
          </a:p>
        </p:txBody>
      </p:sp>
    </p:spTree>
    <p:extLst>
      <p:ext uri="{BB962C8B-B14F-4D97-AF65-F5344CB8AC3E}">
        <p14:creationId xmlns:p14="http://schemas.microsoft.com/office/powerpoint/2010/main" val="22601884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5FE78E-A512-CBEA-6CDA-EE7F95113781}"/>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4B92CA30-6326-12CD-E796-E1D0FEA7C24A}"/>
              </a:ext>
            </a:extLst>
          </p:cNvPr>
          <p:cNvSpPr txBox="1"/>
          <p:nvPr/>
        </p:nvSpPr>
        <p:spPr>
          <a:xfrm>
            <a:off x="1178381" y="621623"/>
            <a:ext cx="9634930" cy="584775"/>
          </a:xfrm>
          <a:prstGeom prst="rect">
            <a:avLst/>
          </a:prstGeom>
          <a:noFill/>
          <a:ln>
            <a:noFill/>
          </a:ln>
        </p:spPr>
        <p:txBody>
          <a:bodyPr wrap="square" rtlCol="0">
            <a:spAutoFit/>
          </a:bodyPr>
          <a:lstStyle/>
          <a:p>
            <a:pPr algn="ctr"/>
            <a:r>
              <a:rPr lang="en-GB" sz="3200" b="1" dirty="0">
                <a:latin typeface="Segoe UI Black" panose="020B0A02040204020203" pitchFamily="34" charset="0"/>
                <a:ea typeface="Segoe UI Black" panose="020B0A02040204020203" pitchFamily="34" charset="0"/>
                <a:cs typeface="Segoe UI" panose="020B0502040204020203" pitchFamily="34" charset="0"/>
              </a:rPr>
              <a:t>Inputting data into variables</a:t>
            </a:r>
          </a:p>
        </p:txBody>
      </p:sp>
      <p:sp>
        <p:nvSpPr>
          <p:cNvPr id="7" name="TextBox 6">
            <a:extLst>
              <a:ext uri="{FF2B5EF4-FFF2-40B4-BE49-F238E27FC236}">
                <a16:creationId xmlns:a16="http://schemas.microsoft.com/office/drawing/2014/main" id="{FD42A930-C8DA-D636-2F90-561DFBD2F20E}"/>
              </a:ext>
            </a:extLst>
          </p:cNvPr>
          <p:cNvSpPr txBox="1"/>
          <p:nvPr/>
        </p:nvSpPr>
        <p:spPr>
          <a:xfrm>
            <a:off x="1178381" y="1552352"/>
            <a:ext cx="4712055" cy="584775"/>
          </a:xfrm>
          <a:prstGeom prst="rect">
            <a:avLst/>
          </a:prstGeom>
          <a:noFill/>
        </p:spPr>
        <p:txBody>
          <a:bodyPr wrap="square" rtlCol="0">
            <a:spAutoFit/>
          </a:bodyPr>
          <a:lstStyle/>
          <a:p>
            <a:r>
              <a:rPr lang="en-GB" sz="1600" dirty="0">
                <a:solidFill>
                  <a:srgbClr val="FF0000"/>
                </a:solidFill>
                <a:latin typeface="Segoe UI Variable Text" pitchFamily="2" charset="0"/>
              </a:rPr>
              <a:t>This line of code allows you to </a:t>
            </a:r>
            <a:r>
              <a:rPr lang="en-GB" sz="1600" b="1" dirty="0">
                <a:solidFill>
                  <a:srgbClr val="FF0000"/>
                </a:solidFill>
                <a:latin typeface="Segoe UI Variable Text" pitchFamily="2" charset="0"/>
              </a:rPr>
              <a:t>input data </a:t>
            </a:r>
            <a:r>
              <a:rPr lang="en-GB" sz="1600" dirty="0">
                <a:solidFill>
                  <a:srgbClr val="FF0000"/>
                </a:solidFill>
                <a:latin typeface="Segoe UI Variable Text" pitchFamily="2" charset="0"/>
              </a:rPr>
              <a:t>using the WriteLine command.</a:t>
            </a:r>
          </a:p>
        </p:txBody>
      </p:sp>
      <p:sp>
        <p:nvSpPr>
          <p:cNvPr id="14" name="TextBox 13">
            <a:extLst>
              <a:ext uri="{FF2B5EF4-FFF2-40B4-BE49-F238E27FC236}">
                <a16:creationId xmlns:a16="http://schemas.microsoft.com/office/drawing/2014/main" id="{E0A9A18C-7C1A-B0DB-27F0-B0B7121EDD19}"/>
              </a:ext>
            </a:extLst>
          </p:cNvPr>
          <p:cNvSpPr txBox="1"/>
          <p:nvPr/>
        </p:nvSpPr>
        <p:spPr>
          <a:xfrm>
            <a:off x="8657593" y="4052236"/>
            <a:ext cx="2298466" cy="830997"/>
          </a:xfrm>
          <a:prstGeom prst="rect">
            <a:avLst/>
          </a:prstGeom>
          <a:noFill/>
        </p:spPr>
        <p:txBody>
          <a:bodyPr wrap="square" rtlCol="0">
            <a:spAutoFit/>
          </a:bodyPr>
          <a:lstStyle/>
          <a:p>
            <a:r>
              <a:rPr lang="en-GB" sz="1600" dirty="0">
                <a:solidFill>
                  <a:srgbClr val="00B050"/>
                </a:solidFill>
                <a:latin typeface="Segoe UI Variable Text" pitchFamily="2" charset="0"/>
              </a:rPr>
              <a:t>This line of code will store the value entered in a box called ‘Name’.</a:t>
            </a:r>
          </a:p>
        </p:txBody>
      </p:sp>
      <p:sp>
        <p:nvSpPr>
          <p:cNvPr id="16" name="TextBox 15">
            <a:extLst>
              <a:ext uri="{FF2B5EF4-FFF2-40B4-BE49-F238E27FC236}">
                <a16:creationId xmlns:a16="http://schemas.microsoft.com/office/drawing/2014/main" id="{4B13EF08-A844-7EDD-01A9-2C5730BFB9A3}"/>
              </a:ext>
            </a:extLst>
          </p:cNvPr>
          <p:cNvSpPr txBox="1"/>
          <p:nvPr/>
        </p:nvSpPr>
        <p:spPr>
          <a:xfrm>
            <a:off x="1235941" y="4291477"/>
            <a:ext cx="3165937" cy="830997"/>
          </a:xfrm>
          <a:prstGeom prst="rect">
            <a:avLst/>
          </a:prstGeom>
          <a:noFill/>
        </p:spPr>
        <p:txBody>
          <a:bodyPr wrap="square" rtlCol="0">
            <a:spAutoFit/>
          </a:bodyPr>
          <a:lstStyle/>
          <a:p>
            <a:r>
              <a:rPr lang="en-GB" sz="1600" dirty="0">
                <a:solidFill>
                  <a:srgbClr val="0070C0"/>
                </a:solidFill>
                <a:latin typeface="Segoe UI Variable Text" pitchFamily="2" charset="0"/>
              </a:rPr>
              <a:t>This line of code will print out the value stored inside the box. </a:t>
            </a:r>
            <a:r>
              <a:rPr lang="en-GB" sz="1600" b="1" dirty="0">
                <a:solidFill>
                  <a:srgbClr val="0070C0"/>
                </a:solidFill>
                <a:latin typeface="Segoe UI Variable Text" pitchFamily="2" charset="0"/>
              </a:rPr>
              <a:t>(i.e. output data)</a:t>
            </a:r>
          </a:p>
        </p:txBody>
      </p:sp>
      <p:sp>
        <p:nvSpPr>
          <p:cNvPr id="8" name="TextBox 7">
            <a:extLst>
              <a:ext uri="{FF2B5EF4-FFF2-40B4-BE49-F238E27FC236}">
                <a16:creationId xmlns:a16="http://schemas.microsoft.com/office/drawing/2014/main" id="{54252285-3A22-E37D-D31C-22F9EA2C27D3}"/>
              </a:ext>
            </a:extLst>
          </p:cNvPr>
          <p:cNvSpPr txBox="1"/>
          <p:nvPr/>
        </p:nvSpPr>
        <p:spPr>
          <a:xfrm>
            <a:off x="2987749" y="2615609"/>
            <a:ext cx="7357729" cy="1200329"/>
          </a:xfrm>
          <a:prstGeom prst="rect">
            <a:avLst/>
          </a:prstGeom>
          <a:solidFill>
            <a:schemeClr val="bg1"/>
          </a:solidFill>
          <a:ln>
            <a:solidFill>
              <a:schemeClr val="tx1"/>
            </a:solidFill>
          </a:ln>
        </p:spPr>
        <p:txBody>
          <a:bodyPr wrap="square" rtlCol="0">
            <a:spAutoFit/>
          </a:bodyPr>
          <a:lstStyle/>
          <a:p>
            <a:r>
              <a:rPr lang="en-GB" sz="2400" b="1" dirty="0">
                <a:solidFill>
                  <a:srgbClr val="FF0000"/>
                </a:solidFill>
                <a:latin typeface="Courier New" panose="02070309020205020404" pitchFamily="49" charset="0"/>
                <a:cs typeface="Courier New" panose="02070309020205020404" pitchFamily="49" charset="0"/>
              </a:rPr>
              <a:t>TextWindow.WriteLine(“Enter your name”)</a:t>
            </a:r>
          </a:p>
          <a:p>
            <a:r>
              <a:rPr lang="en-GB" sz="2400" b="1" dirty="0">
                <a:solidFill>
                  <a:srgbClr val="00B050"/>
                </a:solidFill>
                <a:latin typeface="Courier New" panose="02070309020205020404" pitchFamily="49" charset="0"/>
                <a:cs typeface="Courier New" panose="02070309020205020404" pitchFamily="49" charset="0"/>
              </a:rPr>
              <a:t>Name = TextWindow.Read()</a:t>
            </a:r>
          </a:p>
          <a:p>
            <a:r>
              <a:rPr lang="en-GB" sz="2400" b="1" dirty="0">
                <a:solidFill>
                  <a:srgbClr val="0070C0"/>
                </a:solidFill>
                <a:latin typeface="Courier New" panose="02070309020205020404" pitchFamily="49" charset="0"/>
                <a:cs typeface="Courier New" panose="02070309020205020404" pitchFamily="49" charset="0"/>
              </a:rPr>
              <a:t>TextWindow.WriteLine(Name)</a:t>
            </a:r>
          </a:p>
        </p:txBody>
      </p:sp>
      <p:cxnSp>
        <p:nvCxnSpPr>
          <p:cNvPr id="19" name="Straight Arrow Connector 18">
            <a:extLst>
              <a:ext uri="{FF2B5EF4-FFF2-40B4-BE49-F238E27FC236}">
                <a16:creationId xmlns:a16="http://schemas.microsoft.com/office/drawing/2014/main" id="{D90E0942-F9F3-E273-E31B-4CE045D516DE}"/>
              </a:ext>
            </a:extLst>
          </p:cNvPr>
          <p:cNvCxnSpPr>
            <a:cxnSpLocks/>
            <a:endCxn id="7" idx="2"/>
          </p:cNvCxnSpPr>
          <p:nvPr/>
        </p:nvCxnSpPr>
        <p:spPr>
          <a:xfrm flipH="1" flipV="1">
            <a:off x="3534409" y="2137127"/>
            <a:ext cx="155089" cy="478482"/>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3949DD52-F620-F3FB-D2AF-487524F7441F}"/>
              </a:ext>
            </a:extLst>
          </p:cNvPr>
          <p:cNvCxnSpPr>
            <a:cxnSpLocks/>
          </p:cNvCxnSpPr>
          <p:nvPr/>
        </p:nvCxnSpPr>
        <p:spPr>
          <a:xfrm>
            <a:off x="7549116" y="3215773"/>
            <a:ext cx="1456661" cy="754346"/>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F79473FF-2D3A-CA18-BF7F-9EFE832C8AED}"/>
              </a:ext>
            </a:extLst>
          </p:cNvPr>
          <p:cNvCxnSpPr>
            <a:cxnSpLocks/>
            <a:endCxn id="16" idx="0"/>
          </p:cNvCxnSpPr>
          <p:nvPr/>
        </p:nvCxnSpPr>
        <p:spPr>
          <a:xfrm flipH="1">
            <a:off x="2818910" y="3812995"/>
            <a:ext cx="715499" cy="478482"/>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4362088C-1B09-D278-6BE3-8D66A0A24F2F}"/>
              </a:ext>
            </a:extLst>
          </p:cNvPr>
          <p:cNvSpPr txBox="1"/>
          <p:nvPr/>
        </p:nvSpPr>
        <p:spPr>
          <a:xfrm>
            <a:off x="4305531" y="5037414"/>
            <a:ext cx="6969185" cy="830997"/>
          </a:xfrm>
          <a:prstGeom prst="rect">
            <a:avLst/>
          </a:prstGeom>
          <a:solidFill>
            <a:schemeClr val="bg1">
              <a:lumMod val="95000"/>
            </a:schemeClr>
          </a:solidFill>
        </p:spPr>
        <p:txBody>
          <a:bodyPr wrap="square">
            <a:spAutoFit/>
          </a:bodyPr>
          <a:lstStyle/>
          <a:p>
            <a:r>
              <a:rPr lang="en-GB" sz="1600" b="1" dirty="0">
                <a:latin typeface="Segoe UI Variable Text" pitchFamily="2" charset="0"/>
              </a:rPr>
              <a:t>TextWindow</a:t>
            </a:r>
          </a:p>
          <a:p>
            <a:r>
              <a:rPr lang="en-GB" sz="1600" dirty="0">
                <a:latin typeface="Segoe UI Variable Text" pitchFamily="2" charset="0"/>
              </a:rPr>
              <a:t>In Small Basic, the </a:t>
            </a:r>
            <a:r>
              <a:rPr lang="en-GB" sz="1600" b="1" dirty="0">
                <a:latin typeface="Segoe UI Variable Text" pitchFamily="2" charset="0"/>
              </a:rPr>
              <a:t>TextWindow</a:t>
            </a:r>
            <a:r>
              <a:rPr lang="en-GB" sz="1600" dirty="0">
                <a:latin typeface="Segoe UI Variable Text" pitchFamily="2" charset="0"/>
              </a:rPr>
              <a:t> object is used to interact with the console window — the part of the screen where text input and output happen.</a:t>
            </a:r>
          </a:p>
        </p:txBody>
      </p:sp>
      <p:pic>
        <p:nvPicPr>
          <p:cNvPr id="21" name="Picture 20">
            <a:extLst>
              <a:ext uri="{FF2B5EF4-FFF2-40B4-BE49-F238E27FC236}">
                <a16:creationId xmlns:a16="http://schemas.microsoft.com/office/drawing/2014/main" id="{351B4693-B478-10F9-B4EB-1E3517A3C9AB}"/>
              </a:ext>
            </a:extLst>
          </p:cNvPr>
          <p:cNvPicPr>
            <a:picLocks noChangeAspect="1"/>
          </p:cNvPicPr>
          <p:nvPr/>
        </p:nvPicPr>
        <p:blipFill>
          <a:blip r:embed="rId2"/>
          <a:stretch>
            <a:fillRect/>
          </a:stretch>
        </p:blipFill>
        <p:spPr>
          <a:xfrm>
            <a:off x="7149616" y="1279854"/>
            <a:ext cx="399500" cy="399500"/>
          </a:xfrm>
          <a:prstGeom prst="rect">
            <a:avLst/>
          </a:prstGeom>
        </p:spPr>
      </p:pic>
      <p:sp>
        <p:nvSpPr>
          <p:cNvPr id="22" name="TextBox 21">
            <a:extLst>
              <a:ext uri="{FF2B5EF4-FFF2-40B4-BE49-F238E27FC236}">
                <a16:creationId xmlns:a16="http://schemas.microsoft.com/office/drawing/2014/main" id="{8D659AC0-F81D-832B-C075-4681296D4B1C}"/>
              </a:ext>
            </a:extLst>
          </p:cNvPr>
          <p:cNvSpPr txBox="1"/>
          <p:nvPr/>
        </p:nvSpPr>
        <p:spPr>
          <a:xfrm>
            <a:off x="7687340" y="1204799"/>
            <a:ext cx="3909238" cy="830997"/>
          </a:xfrm>
          <a:prstGeom prst="rect">
            <a:avLst/>
          </a:prstGeom>
          <a:noFill/>
        </p:spPr>
        <p:txBody>
          <a:bodyPr wrap="square">
            <a:spAutoFit/>
          </a:bodyPr>
          <a:lstStyle/>
          <a:p>
            <a:r>
              <a:rPr lang="en-GB" sz="1600" b="1" dirty="0">
                <a:latin typeface="Segoe UI Variable Text" pitchFamily="2" charset="0"/>
              </a:rPr>
              <a:t>Activity – Variables</a:t>
            </a:r>
            <a:endParaRPr lang="en-GB" sz="1600" dirty="0">
              <a:latin typeface="Segoe UI Variable Text" pitchFamily="2" charset="0"/>
            </a:endParaRPr>
          </a:p>
          <a:p>
            <a:r>
              <a:rPr lang="en-GB" sz="1600" dirty="0">
                <a:latin typeface="Segoe UI Variable Text" pitchFamily="2" charset="0"/>
              </a:rPr>
              <a:t>Complete the worksheet provided and try them out in Small Basic.</a:t>
            </a:r>
          </a:p>
        </p:txBody>
      </p:sp>
    </p:spTree>
    <p:extLst>
      <p:ext uri="{BB962C8B-B14F-4D97-AF65-F5344CB8AC3E}">
        <p14:creationId xmlns:p14="http://schemas.microsoft.com/office/powerpoint/2010/main" val="31762465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394D85-2676-3526-8E26-8BBD8CA117B6}"/>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C7E2A525-E7B4-19D0-3D21-5F4BB538961D}"/>
              </a:ext>
            </a:extLst>
          </p:cNvPr>
          <p:cNvSpPr txBox="1"/>
          <p:nvPr/>
        </p:nvSpPr>
        <p:spPr>
          <a:xfrm>
            <a:off x="1137683" y="611058"/>
            <a:ext cx="9634930" cy="584775"/>
          </a:xfrm>
          <a:prstGeom prst="rect">
            <a:avLst/>
          </a:prstGeom>
          <a:noFill/>
          <a:ln>
            <a:noFill/>
          </a:ln>
        </p:spPr>
        <p:txBody>
          <a:bodyPr wrap="square" rtlCol="0">
            <a:spAutoFit/>
          </a:bodyPr>
          <a:lstStyle/>
          <a:p>
            <a:pPr algn="ctr"/>
            <a:r>
              <a:rPr lang="en-GB" sz="3200" b="1" dirty="0">
                <a:latin typeface="Segoe UI Black" panose="020B0A02040204020203" pitchFamily="34" charset="0"/>
                <a:ea typeface="Segoe UI Black" panose="020B0A02040204020203" pitchFamily="34" charset="0"/>
                <a:cs typeface="Segoe UI" panose="020B0502040204020203" pitchFamily="34" charset="0"/>
              </a:rPr>
              <a:t>Assessment</a:t>
            </a:r>
          </a:p>
        </p:txBody>
      </p:sp>
      <p:pic>
        <p:nvPicPr>
          <p:cNvPr id="6" name="Picture 5">
            <a:extLst>
              <a:ext uri="{FF2B5EF4-FFF2-40B4-BE49-F238E27FC236}">
                <a16:creationId xmlns:a16="http://schemas.microsoft.com/office/drawing/2014/main" id="{566905C7-880D-EA25-7DEF-46EFAA48A672}"/>
              </a:ext>
            </a:extLst>
          </p:cNvPr>
          <p:cNvPicPr>
            <a:picLocks noChangeAspect="1"/>
          </p:cNvPicPr>
          <p:nvPr/>
        </p:nvPicPr>
        <p:blipFill>
          <a:blip r:embed="rId2"/>
          <a:stretch>
            <a:fillRect/>
          </a:stretch>
        </p:blipFill>
        <p:spPr>
          <a:xfrm>
            <a:off x="1137683" y="1483051"/>
            <a:ext cx="6889898" cy="2108704"/>
          </a:xfrm>
          <a:prstGeom prst="rect">
            <a:avLst/>
          </a:prstGeom>
        </p:spPr>
      </p:pic>
      <p:pic>
        <p:nvPicPr>
          <p:cNvPr id="10" name="Picture 9">
            <a:extLst>
              <a:ext uri="{FF2B5EF4-FFF2-40B4-BE49-F238E27FC236}">
                <a16:creationId xmlns:a16="http://schemas.microsoft.com/office/drawing/2014/main" id="{91E7615D-A0A0-3DB6-13E6-6314C057627C}"/>
              </a:ext>
            </a:extLst>
          </p:cNvPr>
          <p:cNvPicPr>
            <a:picLocks noChangeAspect="1"/>
          </p:cNvPicPr>
          <p:nvPr/>
        </p:nvPicPr>
        <p:blipFill>
          <a:blip r:embed="rId3"/>
          <a:stretch>
            <a:fillRect/>
          </a:stretch>
        </p:blipFill>
        <p:spPr>
          <a:xfrm>
            <a:off x="8498179" y="1779342"/>
            <a:ext cx="2164272" cy="4076150"/>
          </a:xfrm>
          <a:prstGeom prst="rect">
            <a:avLst/>
          </a:prstGeom>
        </p:spPr>
      </p:pic>
      <p:sp>
        <p:nvSpPr>
          <p:cNvPr id="16" name="TextBox 15">
            <a:extLst>
              <a:ext uri="{FF2B5EF4-FFF2-40B4-BE49-F238E27FC236}">
                <a16:creationId xmlns:a16="http://schemas.microsoft.com/office/drawing/2014/main" id="{7BCCE11D-EE86-DDA4-82A3-6F765B1D0D8A}"/>
              </a:ext>
            </a:extLst>
          </p:cNvPr>
          <p:cNvSpPr txBox="1"/>
          <p:nvPr/>
        </p:nvSpPr>
        <p:spPr>
          <a:xfrm>
            <a:off x="1137682" y="3817417"/>
            <a:ext cx="6889897" cy="1815882"/>
          </a:xfrm>
          <a:prstGeom prst="rect">
            <a:avLst/>
          </a:prstGeom>
          <a:solidFill>
            <a:schemeClr val="bg1"/>
          </a:solidFill>
        </p:spPr>
        <p:txBody>
          <a:bodyPr wrap="square" rtlCol="0">
            <a:spAutoFit/>
          </a:bodyPr>
          <a:lstStyle/>
          <a:p>
            <a:r>
              <a:rPr lang="en-GB" sz="1600" b="1" dirty="0">
                <a:latin typeface="Segoe UI Variable Text" pitchFamily="2" charset="0"/>
              </a:rPr>
              <a:t>Tasks</a:t>
            </a:r>
          </a:p>
          <a:p>
            <a:pPr marL="342900" indent="-342900">
              <a:buFont typeface="+mj-lt"/>
              <a:buAutoNum type="arabicPeriod"/>
            </a:pPr>
            <a:r>
              <a:rPr lang="en-GB" sz="1600" dirty="0">
                <a:latin typeface="Segoe UI Variable Text" pitchFamily="2" charset="0"/>
              </a:rPr>
              <a:t>In the </a:t>
            </a:r>
            <a:r>
              <a:rPr lang="en-GB" sz="1600" b="1" dirty="0">
                <a:solidFill>
                  <a:srgbClr val="00B050"/>
                </a:solidFill>
                <a:latin typeface="Segoe UI Variable Text" pitchFamily="2" charset="0"/>
              </a:rPr>
              <a:t>Ask for user’s name</a:t>
            </a:r>
            <a:r>
              <a:rPr lang="en-GB" sz="1600" dirty="0">
                <a:latin typeface="Segoe UI Variable Text" pitchFamily="2" charset="0"/>
              </a:rPr>
              <a:t> section, write the code that will allow the user to input their name and store it in a variable called username.</a:t>
            </a:r>
          </a:p>
          <a:p>
            <a:pPr marL="342900" indent="-342900">
              <a:buFont typeface="+mj-lt"/>
              <a:buAutoNum type="arabicPeriod"/>
            </a:pPr>
            <a:r>
              <a:rPr lang="en-GB" sz="1600" dirty="0">
                <a:latin typeface="Segoe UI Variable Text" pitchFamily="2" charset="0"/>
              </a:rPr>
              <a:t>In the </a:t>
            </a:r>
            <a:r>
              <a:rPr lang="en-GB" sz="1600" b="1" dirty="0">
                <a:solidFill>
                  <a:srgbClr val="00B050"/>
                </a:solidFill>
                <a:latin typeface="Segoe UI Variable Text" pitchFamily="2" charset="0"/>
              </a:rPr>
              <a:t>Display start message </a:t>
            </a:r>
            <a:r>
              <a:rPr lang="en-GB" sz="1600" dirty="0">
                <a:latin typeface="Segoe UI Variable Text" pitchFamily="2" charset="0"/>
              </a:rPr>
              <a:t>section:</a:t>
            </a:r>
          </a:p>
          <a:p>
            <a:pPr marL="800100" lvl="1" indent="-342900">
              <a:buFont typeface="Arial" panose="020B0604020202020204" pitchFamily="34" charset="0"/>
              <a:buChar char="•"/>
            </a:pPr>
            <a:r>
              <a:rPr lang="en-GB" sz="1600" dirty="0">
                <a:latin typeface="Segoe UI Variable Text" pitchFamily="2" charset="0"/>
              </a:rPr>
              <a:t>Welcome the player to the game</a:t>
            </a:r>
          </a:p>
          <a:p>
            <a:pPr marL="800100" lvl="1" indent="-342900">
              <a:buFont typeface="Arial" panose="020B0604020202020204" pitchFamily="34" charset="0"/>
              <a:buChar char="•"/>
            </a:pPr>
            <a:r>
              <a:rPr lang="en-GB" sz="1600" dirty="0">
                <a:latin typeface="Segoe UI Variable Text" pitchFamily="2" charset="0"/>
              </a:rPr>
              <a:t>Tell them what the quiz is about</a:t>
            </a:r>
          </a:p>
          <a:p>
            <a:pPr marL="800100" lvl="1" indent="-342900">
              <a:buFont typeface="Arial" panose="020B0604020202020204" pitchFamily="34" charset="0"/>
              <a:buChar char="•"/>
            </a:pPr>
            <a:r>
              <a:rPr lang="en-GB" sz="1600" dirty="0">
                <a:latin typeface="Segoe UI Variable Text" pitchFamily="2" charset="0"/>
              </a:rPr>
              <a:t>How to play the quiz.</a:t>
            </a:r>
          </a:p>
        </p:txBody>
      </p:sp>
      <p:sp>
        <p:nvSpPr>
          <p:cNvPr id="18" name="TextBox 17">
            <a:extLst>
              <a:ext uri="{FF2B5EF4-FFF2-40B4-BE49-F238E27FC236}">
                <a16:creationId xmlns:a16="http://schemas.microsoft.com/office/drawing/2014/main" id="{29AE32C2-0783-001F-43C4-2A7472A0F982}"/>
              </a:ext>
            </a:extLst>
          </p:cNvPr>
          <p:cNvSpPr txBox="1"/>
          <p:nvPr/>
        </p:nvSpPr>
        <p:spPr>
          <a:xfrm>
            <a:off x="8399720" y="1364477"/>
            <a:ext cx="3009014" cy="307777"/>
          </a:xfrm>
          <a:prstGeom prst="rect">
            <a:avLst/>
          </a:prstGeom>
          <a:noFill/>
        </p:spPr>
        <p:txBody>
          <a:bodyPr wrap="square" rtlCol="0">
            <a:spAutoFit/>
          </a:bodyPr>
          <a:lstStyle/>
          <a:p>
            <a:r>
              <a:rPr lang="en-GB" sz="1400" dirty="0">
                <a:latin typeface="Segoe UI Variable Text" pitchFamily="2" charset="0"/>
              </a:rPr>
              <a:t>Open the quiz template provided.</a:t>
            </a:r>
          </a:p>
        </p:txBody>
      </p:sp>
    </p:spTree>
    <p:extLst>
      <p:ext uri="{BB962C8B-B14F-4D97-AF65-F5344CB8AC3E}">
        <p14:creationId xmlns:p14="http://schemas.microsoft.com/office/powerpoint/2010/main" val="3936365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17DDB0-1F8B-0155-22DD-2DC2FCD4B5AC}"/>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1234A578-5ECD-BF58-2756-62890CD4DC7E}"/>
              </a:ext>
            </a:extLst>
          </p:cNvPr>
          <p:cNvSpPr txBox="1"/>
          <p:nvPr/>
        </p:nvSpPr>
        <p:spPr>
          <a:xfrm>
            <a:off x="1116418" y="644397"/>
            <a:ext cx="9634930" cy="584775"/>
          </a:xfrm>
          <a:prstGeom prst="rect">
            <a:avLst/>
          </a:prstGeom>
          <a:noFill/>
          <a:ln>
            <a:noFill/>
          </a:ln>
        </p:spPr>
        <p:txBody>
          <a:bodyPr wrap="square" rtlCol="0">
            <a:spAutoFit/>
          </a:bodyPr>
          <a:lstStyle/>
          <a:p>
            <a:pPr algn="ctr"/>
            <a:r>
              <a:rPr lang="en-GB" sz="3200" b="1" dirty="0">
                <a:latin typeface="Segoe UI Black" panose="020B0A02040204020203" pitchFamily="34" charset="0"/>
                <a:ea typeface="Segoe UI Black" panose="020B0A02040204020203" pitchFamily="34" charset="0"/>
                <a:cs typeface="Segoe UI" panose="020B0502040204020203" pitchFamily="34" charset="0"/>
              </a:rPr>
              <a:t>Main task</a:t>
            </a:r>
          </a:p>
        </p:txBody>
      </p:sp>
      <p:sp>
        <p:nvSpPr>
          <p:cNvPr id="5" name="TextBox 4">
            <a:extLst>
              <a:ext uri="{FF2B5EF4-FFF2-40B4-BE49-F238E27FC236}">
                <a16:creationId xmlns:a16="http://schemas.microsoft.com/office/drawing/2014/main" id="{4C2BDC3D-F603-6791-6D0E-BD154FBE2746}"/>
              </a:ext>
            </a:extLst>
          </p:cNvPr>
          <p:cNvSpPr txBox="1"/>
          <p:nvPr/>
        </p:nvSpPr>
        <p:spPr>
          <a:xfrm>
            <a:off x="1240466" y="1488558"/>
            <a:ext cx="8956157" cy="1077218"/>
          </a:xfrm>
          <a:prstGeom prst="rect">
            <a:avLst/>
          </a:prstGeom>
          <a:noFill/>
        </p:spPr>
        <p:txBody>
          <a:bodyPr wrap="square" rtlCol="0">
            <a:spAutoFit/>
          </a:bodyPr>
          <a:lstStyle/>
          <a:p>
            <a:pPr marL="285750" indent="-285750">
              <a:buFont typeface="Arial" panose="020B0604020202020204" pitchFamily="34" charset="0"/>
              <a:buChar char="•"/>
            </a:pPr>
            <a:r>
              <a:rPr lang="en-GB" sz="1600" dirty="0">
                <a:latin typeface="Segoe UI Variable Text" pitchFamily="2" charset="0"/>
              </a:rPr>
              <a:t>Write the code for the </a:t>
            </a:r>
            <a:r>
              <a:rPr lang="en-GB" sz="1600" b="1" dirty="0">
                <a:latin typeface="Segoe UI Variable Text" pitchFamily="2" charset="0"/>
              </a:rPr>
              <a:t>ask the users name </a:t>
            </a:r>
            <a:r>
              <a:rPr lang="en-GB" sz="1600" dirty="0">
                <a:latin typeface="Segoe UI Variable Text" pitchFamily="2" charset="0"/>
              </a:rPr>
              <a:t>section.</a:t>
            </a:r>
          </a:p>
          <a:p>
            <a:pPr marL="285750" indent="-285750">
              <a:buFont typeface="Arial" panose="020B0604020202020204" pitchFamily="34" charset="0"/>
              <a:buChar char="•"/>
            </a:pPr>
            <a:r>
              <a:rPr lang="en-GB" sz="1600" dirty="0">
                <a:latin typeface="Segoe UI Variable Text" pitchFamily="2" charset="0"/>
              </a:rPr>
              <a:t>Write the code for the </a:t>
            </a:r>
            <a:r>
              <a:rPr lang="en-GB" sz="1600" b="1" dirty="0">
                <a:latin typeface="Segoe UI Variable Text" pitchFamily="2" charset="0"/>
              </a:rPr>
              <a:t>display message </a:t>
            </a:r>
            <a:r>
              <a:rPr lang="en-GB" sz="1600" dirty="0">
                <a:latin typeface="Segoe UI Variable Text" pitchFamily="2" charset="0"/>
              </a:rPr>
              <a:t>section.</a:t>
            </a:r>
          </a:p>
          <a:p>
            <a:pPr marL="285750" indent="-285750">
              <a:buFont typeface="Arial" panose="020B0604020202020204" pitchFamily="34" charset="0"/>
              <a:buChar char="•"/>
            </a:pPr>
            <a:r>
              <a:rPr lang="en-GB" sz="1600" dirty="0">
                <a:latin typeface="Segoe UI Variable Text" pitchFamily="2" charset="0"/>
              </a:rPr>
              <a:t>Save your program using a suitable file name so more can be added next lesson.</a:t>
            </a:r>
          </a:p>
          <a:p>
            <a:pPr marL="285750" indent="-285750">
              <a:buFont typeface="Arial" panose="020B0604020202020204" pitchFamily="34" charset="0"/>
              <a:buChar char="•"/>
            </a:pPr>
            <a:r>
              <a:rPr lang="en-GB" sz="1600" dirty="0">
                <a:latin typeface="Segoe UI Variable Text" pitchFamily="2" charset="0"/>
              </a:rPr>
              <a:t>Add the code snippets to your Small Basic (e-portfolio)</a:t>
            </a:r>
          </a:p>
        </p:txBody>
      </p:sp>
    </p:spTree>
    <p:extLst>
      <p:ext uri="{BB962C8B-B14F-4D97-AF65-F5344CB8AC3E}">
        <p14:creationId xmlns:p14="http://schemas.microsoft.com/office/powerpoint/2010/main" val="1525842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43A86A-35BA-9C2F-5420-8A63DCFD2B2B}"/>
            </a:ext>
          </a:extLst>
        </p:cNvPr>
        <p:cNvGrpSpPr/>
        <p:nvPr/>
      </p:nvGrpSpPr>
      <p:grpSpPr>
        <a:xfrm>
          <a:off x="0" y="0"/>
          <a:ext cx="0" cy="0"/>
          <a:chOff x="0" y="0"/>
          <a:chExt cx="0" cy="0"/>
        </a:xfrm>
      </p:grpSpPr>
      <p:pic>
        <p:nvPicPr>
          <p:cNvPr id="2" name="Picture 1" descr="A black text with a black arrow&#10;&#10;Description automatically generated">
            <a:extLst>
              <a:ext uri="{FF2B5EF4-FFF2-40B4-BE49-F238E27FC236}">
                <a16:creationId xmlns:a16="http://schemas.microsoft.com/office/drawing/2014/main" id="{D22C82D6-7BD9-80A1-46AC-1FD207C3BD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67648" y="578125"/>
            <a:ext cx="1748446" cy="922305"/>
          </a:xfrm>
          <a:prstGeom prst="rect">
            <a:avLst/>
          </a:prstGeom>
        </p:spPr>
      </p:pic>
      <p:sp>
        <p:nvSpPr>
          <p:cNvPr id="4" name="TextBox 3">
            <a:extLst>
              <a:ext uri="{FF2B5EF4-FFF2-40B4-BE49-F238E27FC236}">
                <a16:creationId xmlns:a16="http://schemas.microsoft.com/office/drawing/2014/main" id="{A188A028-4D2C-F354-F2CC-8B2756A56FEA}"/>
              </a:ext>
            </a:extLst>
          </p:cNvPr>
          <p:cNvSpPr txBox="1"/>
          <p:nvPr/>
        </p:nvSpPr>
        <p:spPr>
          <a:xfrm>
            <a:off x="1125279" y="751794"/>
            <a:ext cx="9941442" cy="501772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7000"/>
              </a:lnSpc>
              <a:spcAft>
                <a:spcPts val="800"/>
              </a:spcAft>
            </a:pPr>
            <a:r>
              <a:rPr lang="en-GB" b="1" kern="100" dirty="0">
                <a:effectLst/>
                <a:latin typeface="Aptos" panose="020B0004020202020204" pitchFamily="34" charset="0"/>
                <a:ea typeface="Aptos" panose="020B0004020202020204" pitchFamily="34" charset="0"/>
                <a:cs typeface="Times New Roman" panose="02020603050405020304" pitchFamily="18" charset="0"/>
              </a:rPr>
              <a:t>Terms of Use: Copyright Notice</a:t>
            </a:r>
            <a:endParaRPr lang="en-GB"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 SIMPLY TEACH 2025</a:t>
            </a:r>
          </a:p>
          <a:p>
            <a:pPr>
              <a:lnSpc>
                <a:spcPct val="107000"/>
              </a:lnSpc>
              <a:spcAft>
                <a:spcPts val="800"/>
              </a:spcAft>
            </a:pP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These Terms of Use govern the use of any material, content, or intellectual property provided by Simply Teach. By accessing or using the Material provided by Simply Teach, you agree to be bound by these Terms of Use.</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Copyright Notice: All Material provided by Simply Teach is protected by copyright laws. All rights are reserved by Simply Teach.</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Non-Redistribution: You may not redistribute, reproduce, republish, transmit, distribute, or otherwise use the Material provided by Simply Teach without prior written permission from Simply Teach.</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No Public Domain Usage: The Material provided by Simply Teach is not released into the public domain. You may not use, modify, or distribute the Material in any way that would place it in the public domain.</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Intellectual Property Rights: All intellectual property rights in the Material, including but not limited to copyrights, trademarks, patents, and trade secrets, belong to Simply Teach. You agree not to infringe upon these rights in any way.</a:t>
            </a:r>
          </a:p>
          <a:p>
            <a:pPr marL="457200">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Contact Information: If you have any questions about these Terms of Use, please contact Simply Teach</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By accessing or using the Material provided by Simply Teach, you acknowledge that you have read, understood, and agree to be bound by these Terms of Use. If you do not agree to these terms, you may not access or use the Material.</a:t>
            </a:r>
          </a:p>
        </p:txBody>
      </p:sp>
    </p:spTree>
    <p:extLst>
      <p:ext uri="{BB962C8B-B14F-4D97-AF65-F5344CB8AC3E}">
        <p14:creationId xmlns:p14="http://schemas.microsoft.com/office/powerpoint/2010/main" val="20228297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1996</TotalTime>
  <Words>720</Words>
  <Application>Microsoft Office PowerPoint</Application>
  <PresentationFormat>Widescreen</PresentationFormat>
  <Paragraphs>62</Paragraphs>
  <Slides>8</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8</vt:i4>
      </vt:variant>
    </vt:vector>
  </HeadingPairs>
  <TitlesOfParts>
    <vt:vector size="18" baseType="lpstr">
      <vt:lpstr>Aptos</vt:lpstr>
      <vt:lpstr>Aptos Display</vt:lpstr>
      <vt:lpstr>Arial</vt:lpstr>
      <vt:lpstr>Courier New</vt:lpstr>
      <vt:lpstr>Segoe UI Black</vt:lpstr>
      <vt:lpstr>Segoe UI Variable Display Semib</vt:lpstr>
      <vt:lpstr>Segoe UI Variable Text</vt:lpstr>
      <vt:lpstr>Symbol</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Corbett, DC (Staff, Parks House)</dc:creator>
  <cp:lastModifiedBy>Corbett, DC (Staff, Parks House)</cp:lastModifiedBy>
  <cp:revision>37</cp:revision>
  <dcterms:created xsi:type="dcterms:W3CDTF">2024-12-08T09:24:29Z</dcterms:created>
  <dcterms:modified xsi:type="dcterms:W3CDTF">2025-05-13T05:41:42Z</dcterms:modified>
</cp:coreProperties>
</file>